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5" r:id="rId30"/>
    <p:sldId id="286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56035B-1BB9-48F8-9A5B-E43091B67C52}">
          <p14:sldIdLst>
            <p14:sldId id="256"/>
            <p14:sldId id="274"/>
            <p14:sldId id="275"/>
          </p14:sldIdLst>
        </p14:section>
        <p14:section name="Intro" id="{1DFABD47-74BF-4D31-AD58-132D73592C23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Strategy" id="{4CB56607-37C8-4889-94F9-0446915C4175}">
          <p14:sldIdLst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Tactics" id="{621D6DEC-96DA-4593-BB8A-4FBF497FC6D5}">
          <p14:sldIdLst>
            <p14:sldId id="270"/>
            <p14:sldId id="271"/>
            <p14:sldId id="272"/>
            <p14:sldId id="273"/>
            <p14:sldId id="276"/>
            <p14:sldId id="277"/>
            <p14:sldId id="278"/>
            <p14:sldId id="279"/>
          </p14:sldIdLst>
        </p14:section>
        <p14:section name="Team" id="{457EAC4D-DE3E-43A4-B4B0-10651C7CC26E}">
          <p14:sldIdLst>
            <p14:sldId id="280"/>
            <p14:sldId id="281"/>
            <p14:sldId id="282"/>
          </p14:sldIdLst>
        </p14:section>
        <p14:section name="Summary" id="{FCCA199D-CFAD-4A4A-93B4-2997DE074530}">
          <p14:sldIdLst>
            <p14:sldId id="287"/>
            <p14:sldId id="285"/>
            <p14:sldId id="286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8202" autoAdjust="0"/>
  </p:normalViewPr>
  <p:slideViewPr>
    <p:cSldViewPr snapToGrid="0">
      <p:cViewPr varScale="1">
        <p:scale>
          <a:sx n="105" d="100"/>
          <a:sy n="105" d="100"/>
        </p:scale>
        <p:origin x="246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A128D7-E0EE-44DA-BEFB-C5733E796DD5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D2493-6A44-4B57-8CB4-3DD8FE25C42B}">
      <dgm:prSet phldrT="[Text]"/>
      <dgm:spPr/>
      <dgm:t>
        <a:bodyPr/>
        <a:lstStyle/>
        <a:p>
          <a:r>
            <a:rPr lang="ru-RU" dirty="0"/>
            <a:t>Префекционизм</a:t>
          </a:r>
          <a:endParaRPr lang="en-US" dirty="0"/>
        </a:p>
      </dgm:t>
    </dgm:pt>
    <dgm:pt modelId="{DE1C5DD6-2F40-4B03-B2A6-151BD5DB0B5A}" type="parTrans" cxnId="{BA57EDF6-5E23-400B-AB02-23B0BFDBF45C}">
      <dgm:prSet/>
      <dgm:spPr/>
      <dgm:t>
        <a:bodyPr/>
        <a:lstStyle/>
        <a:p>
          <a:endParaRPr lang="en-US"/>
        </a:p>
      </dgm:t>
    </dgm:pt>
    <dgm:pt modelId="{20C52CD2-DE9C-4A03-948D-0C72FC146798}" type="sibTrans" cxnId="{BA57EDF6-5E23-400B-AB02-23B0BFDBF45C}">
      <dgm:prSet/>
      <dgm:spPr/>
      <dgm:t>
        <a:bodyPr/>
        <a:lstStyle/>
        <a:p>
          <a:endParaRPr lang="en-US"/>
        </a:p>
      </dgm:t>
    </dgm:pt>
    <dgm:pt modelId="{E8BF0029-2194-49BD-8F02-E70CA943250C}">
      <dgm:prSet phldrT="[Text]"/>
      <dgm:spPr/>
      <dgm:t>
        <a:bodyPr/>
        <a:lstStyle/>
        <a:p>
          <a:r>
            <a:rPr lang="en-US" dirty="0"/>
            <a:t>...</a:t>
          </a:r>
        </a:p>
      </dgm:t>
    </dgm:pt>
    <dgm:pt modelId="{2EC0A3C6-6504-4893-B0EE-1C4725915500}" type="parTrans" cxnId="{C0FBECC8-7589-4A4C-B781-0DD40E7CC7F1}">
      <dgm:prSet/>
      <dgm:spPr/>
      <dgm:t>
        <a:bodyPr/>
        <a:lstStyle/>
        <a:p>
          <a:endParaRPr lang="en-US"/>
        </a:p>
      </dgm:t>
    </dgm:pt>
    <dgm:pt modelId="{CEC3305C-C574-4172-B120-22A668298BB1}" type="sibTrans" cxnId="{C0FBECC8-7589-4A4C-B781-0DD40E7CC7F1}">
      <dgm:prSet/>
      <dgm:spPr/>
      <dgm:t>
        <a:bodyPr/>
        <a:lstStyle/>
        <a:p>
          <a:endParaRPr lang="en-US"/>
        </a:p>
      </dgm:t>
    </dgm:pt>
    <dgm:pt modelId="{51F805A6-BADD-4339-B8A1-AD573D0ADFE4}">
      <dgm:prSet phldrT="[Text]"/>
      <dgm:spPr/>
      <dgm:t>
        <a:bodyPr/>
        <a:lstStyle/>
        <a:p>
          <a:r>
            <a:rPr lang="ru-RU" dirty="0"/>
            <a:t>Простота</a:t>
          </a:r>
          <a:endParaRPr lang="en-US" dirty="0"/>
        </a:p>
      </dgm:t>
    </dgm:pt>
    <dgm:pt modelId="{9D6761A7-8564-4219-8E2A-985686E1E0CB}" type="sibTrans" cxnId="{6CE907BB-731B-4E0E-8A92-FC6D2FA46676}">
      <dgm:prSet/>
      <dgm:spPr/>
      <dgm:t>
        <a:bodyPr/>
        <a:lstStyle/>
        <a:p>
          <a:endParaRPr lang="en-US"/>
        </a:p>
      </dgm:t>
    </dgm:pt>
    <dgm:pt modelId="{6CC92A25-5A37-4CBF-B9A1-4936577E747C}" type="parTrans" cxnId="{6CE907BB-731B-4E0E-8A92-FC6D2FA46676}">
      <dgm:prSet/>
      <dgm:spPr/>
      <dgm:t>
        <a:bodyPr/>
        <a:lstStyle/>
        <a:p>
          <a:endParaRPr lang="en-US"/>
        </a:p>
      </dgm:t>
    </dgm:pt>
    <dgm:pt modelId="{EE435125-4297-4168-B354-732563C22E43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36B032BD-24E3-4643-9040-B0928383204F}" type="parTrans" cxnId="{9735D5D9-23C4-4D05-ABA2-7E4D4E816606}">
      <dgm:prSet/>
      <dgm:spPr/>
      <dgm:t>
        <a:bodyPr/>
        <a:lstStyle/>
        <a:p>
          <a:endParaRPr lang="en-US"/>
        </a:p>
      </dgm:t>
    </dgm:pt>
    <dgm:pt modelId="{C2D5F99A-8192-454A-8D1D-1E7C7079DCAE}" type="sibTrans" cxnId="{9735D5D9-23C4-4D05-ABA2-7E4D4E816606}">
      <dgm:prSet/>
      <dgm:spPr/>
      <dgm:t>
        <a:bodyPr/>
        <a:lstStyle/>
        <a:p>
          <a:endParaRPr lang="en-US"/>
        </a:p>
      </dgm:t>
    </dgm:pt>
    <dgm:pt modelId="{41A54DA8-8441-4675-A784-572B9592CD14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860213BF-4C22-4D3D-AC8C-1B08F175D943}" type="parTrans" cxnId="{816E6B5E-8703-4BAD-BA70-9425DA248F64}">
      <dgm:prSet/>
      <dgm:spPr/>
      <dgm:t>
        <a:bodyPr/>
        <a:lstStyle/>
        <a:p>
          <a:endParaRPr lang="en-US"/>
        </a:p>
      </dgm:t>
    </dgm:pt>
    <dgm:pt modelId="{4A960091-321D-4663-9615-3F589AB38FFE}" type="sibTrans" cxnId="{816E6B5E-8703-4BAD-BA70-9425DA248F64}">
      <dgm:prSet/>
      <dgm:spPr/>
      <dgm:t>
        <a:bodyPr/>
        <a:lstStyle/>
        <a:p>
          <a:endParaRPr lang="en-US"/>
        </a:p>
      </dgm:t>
    </dgm:pt>
    <dgm:pt modelId="{35B1D257-9589-4AF9-BD8D-1722ECF9F93C}">
      <dgm:prSet phldrT="[Text]"/>
      <dgm:spPr/>
      <dgm:t>
        <a:bodyPr/>
        <a:lstStyle/>
        <a:p>
          <a:r>
            <a:rPr lang="en-US" dirty="0"/>
            <a:t>Clean Code</a:t>
          </a:r>
        </a:p>
      </dgm:t>
    </dgm:pt>
    <dgm:pt modelId="{D9AAF156-BD71-4A96-8A9E-3B3FEB3AD364}" type="parTrans" cxnId="{0FB3282A-55F1-44D5-8595-C49373719889}">
      <dgm:prSet/>
      <dgm:spPr/>
      <dgm:t>
        <a:bodyPr/>
        <a:lstStyle/>
        <a:p>
          <a:endParaRPr lang="en-US"/>
        </a:p>
      </dgm:t>
    </dgm:pt>
    <dgm:pt modelId="{4DBA318E-9D85-4390-95AC-7FDE6444A58B}" type="sibTrans" cxnId="{0FB3282A-55F1-44D5-8595-C49373719889}">
      <dgm:prSet/>
      <dgm:spPr/>
      <dgm:t>
        <a:bodyPr/>
        <a:lstStyle/>
        <a:p>
          <a:endParaRPr lang="en-US"/>
        </a:p>
      </dgm:t>
    </dgm:pt>
    <dgm:pt modelId="{79E28A24-CB5F-45D3-958C-BF46C1E54A8B}" type="pres">
      <dgm:prSet presAssocID="{77A128D7-E0EE-44DA-BEFB-C5733E796DD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C8BFD1C-E3E1-471F-8D1B-C18A9DAA1E78}" type="pres">
      <dgm:prSet presAssocID="{77A128D7-E0EE-44DA-BEFB-C5733E796DD5}" presName="dummyMaxCanvas" presStyleCnt="0"/>
      <dgm:spPr/>
    </dgm:pt>
    <dgm:pt modelId="{0275CE41-4424-469F-8AD6-A38B03E38B6C}" type="pres">
      <dgm:prSet presAssocID="{77A128D7-E0EE-44DA-BEFB-C5733E796DD5}" presName="parentComposite" presStyleCnt="0"/>
      <dgm:spPr/>
    </dgm:pt>
    <dgm:pt modelId="{A6CA5DD9-2DEC-4341-8E64-9B3BD6530492}" type="pres">
      <dgm:prSet presAssocID="{77A128D7-E0EE-44DA-BEFB-C5733E796DD5}" presName="parent1" presStyleLbl="alignAccFollowNode1" presStyleIdx="0" presStyleCnt="4">
        <dgm:presLayoutVars>
          <dgm:chMax val="4"/>
        </dgm:presLayoutVars>
      </dgm:prSet>
      <dgm:spPr/>
    </dgm:pt>
    <dgm:pt modelId="{A48F3FC0-3629-4FCE-8E3E-8F458AE56134}" type="pres">
      <dgm:prSet presAssocID="{77A128D7-E0EE-44DA-BEFB-C5733E796DD5}" presName="parent2" presStyleLbl="alignAccFollowNode1" presStyleIdx="1" presStyleCnt="4">
        <dgm:presLayoutVars>
          <dgm:chMax val="4"/>
        </dgm:presLayoutVars>
      </dgm:prSet>
      <dgm:spPr/>
    </dgm:pt>
    <dgm:pt modelId="{DBFD8DE6-E1A2-443A-B5E9-8E4B14BACEC3}" type="pres">
      <dgm:prSet presAssocID="{77A128D7-E0EE-44DA-BEFB-C5733E796DD5}" presName="childrenComposite" presStyleCnt="0"/>
      <dgm:spPr/>
    </dgm:pt>
    <dgm:pt modelId="{19EB10DC-A97D-43D1-B0C3-D7B575E14E1C}" type="pres">
      <dgm:prSet presAssocID="{77A128D7-E0EE-44DA-BEFB-C5733E796DD5}" presName="dummyMaxCanvas_ChildArea" presStyleCnt="0"/>
      <dgm:spPr/>
    </dgm:pt>
    <dgm:pt modelId="{86470AF5-5D8D-436C-9DB0-9863E0D5DA15}" type="pres">
      <dgm:prSet presAssocID="{77A128D7-E0EE-44DA-BEFB-C5733E796DD5}" presName="fulcrum" presStyleLbl="alignAccFollowNode1" presStyleIdx="2" presStyleCnt="4"/>
      <dgm:spPr/>
    </dgm:pt>
    <dgm:pt modelId="{AD4DFB5C-B75B-4AB8-A81A-F4CCCA809904}" type="pres">
      <dgm:prSet presAssocID="{77A128D7-E0EE-44DA-BEFB-C5733E796DD5}" presName="balance_31" presStyleLbl="alignAccFollowNode1" presStyleIdx="3" presStyleCnt="4">
        <dgm:presLayoutVars>
          <dgm:bulletEnabled val="1"/>
        </dgm:presLayoutVars>
      </dgm:prSet>
      <dgm:spPr/>
    </dgm:pt>
    <dgm:pt modelId="{851C2C05-67C3-4E29-A33E-AF5F88734344}" type="pres">
      <dgm:prSet presAssocID="{77A128D7-E0EE-44DA-BEFB-C5733E796DD5}" presName="left_31_1" presStyleLbl="node1" presStyleIdx="0" presStyleCnt="4">
        <dgm:presLayoutVars>
          <dgm:bulletEnabled val="1"/>
        </dgm:presLayoutVars>
      </dgm:prSet>
      <dgm:spPr/>
    </dgm:pt>
    <dgm:pt modelId="{B9983E38-FDE1-488C-BB59-E8233273AC08}" type="pres">
      <dgm:prSet presAssocID="{77A128D7-E0EE-44DA-BEFB-C5733E796DD5}" presName="left_31_2" presStyleLbl="node1" presStyleIdx="1" presStyleCnt="4">
        <dgm:presLayoutVars>
          <dgm:bulletEnabled val="1"/>
        </dgm:presLayoutVars>
      </dgm:prSet>
      <dgm:spPr/>
    </dgm:pt>
    <dgm:pt modelId="{8B2C0086-A202-4881-89B6-4823B5355960}" type="pres">
      <dgm:prSet presAssocID="{77A128D7-E0EE-44DA-BEFB-C5733E796DD5}" presName="left_31_3" presStyleLbl="node1" presStyleIdx="2" presStyleCnt="4">
        <dgm:presLayoutVars>
          <dgm:bulletEnabled val="1"/>
        </dgm:presLayoutVars>
      </dgm:prSet>
      <dgm:spPr/>
    </dgm:pt>
    <dgm:pt modelId="{B3B684BC-7868-45D9-B06F-4B7D41CC1B42}" type="pres">
      <dgm:prSet presAssocID="{77A128D7-E0EE-44DA-BEFB-C5733E796DD5}" presName="right_31_1" presStyleLbl="node1" presStyleIdx="3" presStyleCnt="4">
        <dgm:presLayoutVars>
          <dgm:bulletEnabled val="1"/>
        </dgm:presLayoutVars>
      </dgm:prSet>
      <dgm:spPr/>
    </dgm:pt>
  </dgm:ptLst>
  <dgm:cxnLst>
    <dgm:cxn modelId="{23454A10-0B4A-4EFF-8D50-4B5C95B0E8DF}" type="presOf" srcId="{77A128D7-E0EE-44DA-BEFB-C5733E796DD5}" destId="{79E28A24-CB5F-45D3-958C-BF46C1E54A8B}" srcOrd="0" destOrd="0" presId="urn:microsoft.com/office/officeart/2005/8/layout/balance1"/>
    <dgm:cxn modelId="{0FB3282A-55F1-44D5-8595-C49373719889}" srcId="{60CD2493-6A44-4B57-8CB4-3DD8FE25C42B}" destId="{35B1D257-9589-4AF9-BD8D-1722ECF9F93C}" srcOrd="1" destOrd="0" parTransId="{D9AAF156-BD71-4A96-8A9E-3B3FEB3AD364}" sibTransId="{4DBA318E-9D85-4390-95AC-7FDE6444A58B}"/>
    <dgm:cxn modelId="{816E6B5E-8703-4BAD-BA70-9425DA248F64}" srcId="{60CD2493-6A44-4B57-8CB4-3DD8FE25C42B}" destId="{41A54DA8-8441-4675-A784-572B9592CD14}" srcOrd="0" destOrd="0" parTransId="{860213BF-4C22-4D3D-AC8C-1B08F175D943}" sibTransId="{4A960091-321D-4663-9615-3F589AB38FFE}"/>
    <dgm:cxn modelId="{0714D646-8324-4394-9D80-8F253BF1318A}" type="presOf" srcId="{60CD2493-6A44-4B57-8CB4-3DD8FE25C42B}" destId="{A6CA5DD9-2DEC-4341-8E64-9B3BD6530492}" srcOrd="0" destOrd="0" presId="urn:microsoft.com/office/officeart/2005/8/layout/balance1"/>
    <dgm:cxn modelId="{6CE907BB-731B-4E0E-8A92-FC6D2FA46676}" srcId="{77A128D7-E0EE-44DA-BEFB-C5733E796DD5}" destId="{51F805A6-BADD-4339-B8A1-AD573D0ADFE4}" srcOrd="1" destOrd="0" parTransId="{6CC92A25-5A37-4CBF-B9A1-4936577E747C}" sibTransId="{9D6761A7-8564-4219-8E2A-985686E1E0CB}"/>
    <dgm:cxn modelId="{C0FBECC8-7589-4A4C-B781-0DD40E7CC7F1}" srcId="{60CD2493-6A44-4B57-8CB4-3DD8FE25C42B}" destId="{E8BF0029-2194-49BD-8F02-E70CA943250C}" srcOrd="2" destOrd="0" parTransId="{2EC0A3C6-6504-4893-B0EE-1C4725915500}" sibTransId="{CEC3305C-C574-4172-B120-22A668298BB1}"/>
    <dgm:cxn modelId="{926181CD-5643-497D-A918-CB0DBD24BDBC}" type="presOf" srcId="{41A54DA8-8441-4675-A784-572B9592CD14}" destId="{851C2C05-67C3-4E29-A33E-AF5F88734344}" srcOrd="0" destOrd="0" presId="urn:microsoft.com/office/officeart/2005/8/layout/balance1"/>
    <dgm:cxn modelId="{27A0B1D0-7021-4E23-A976-53B202AB9E08}" type="presOf" srcId="{E8BF0029-2194-49BD-8F02-E70CA943250C}" destId="{8B2C0086-A202-4881-89B6-4823B5355960}" srcOrd="0" destOrd="0" presId="urn:microsoft.com/office/officeart/2005/8/layout/balance1"/>
    <dgm:cxn modelId="{9735D5D9-23C4-4D05-ABA2-7E4D4E816606}" srcId="{51F805A6-BADD-4339-B8A1-AD573D0ADFE4}" destId="{EE435125-4297-4168-B354-732563C22E43}" srcOrd="0" destOrd="0" parTransId="{36B032BD-24E3-4643-9040-B0928383204F}" sibTransId="{C2D5F99A-8192-454A-8D1D-1E7C7079DCAE}"/>
    <dgm:cxn modelId="{0B07D4E0-E8B8-4E9E-85AE-7DEB7B9CE32D}" type="presOf" srcId="{51F805A6-BADD-4339-B8A1-AD573D0ADFE4}" destId="{A48F3FC0-3629-4FCE-8E3E-8F458AE56134}" srcOrd="0" destOrd="0" presId="urn:microsoft.com/office/officeart/2005/8/layout/balance1"/>
    <dgm:cxn modelId="{0D11BBE6-FDF2-4DF8-836E-06A6539570D7}" type="presOf" srcId="{EE435125-4297-4168-B354-732563C22E43}" destId="{B3B684BC-7868-45D9-B06F-4B7D41CC1B42}" srcOrd="0" destOrd="0" presId="urn:microsoft.com/office/officeart/2005/8/layout/balance1"/>
    <dgm:cxn modelId="{D377F4EB-B021-4388-89DB-933937A9D25B}" type="presOf" srcId="{35B1D257-9589-4AF9-BD8D-1722ECF9F93C}" destId="{B9983E38-FDE1-488C-BB59-E8233273AC08}" srcOrd="0" destOrd="0" presId="urn:microsoft.com/office/officeart/2005/8/layout/balance1"/>
    <dgm:cxn modelId="{BA57EDF6-5E23-400B-AB02-23B0BFDBF45C}" srcId="{77A128D7-E0EE-44DA-BEFB-C5733E796DD5}" destId="{60CD2493-6A44-4B57-8CB4-3DD8FE25C42B}" srcOrd="0" destOrd="0" parTransId="{DE1C5DD6-2F40-4B03-B2A6-151BD5DB0B5A}" sibTransId="{20C52CD2-DE9C-4A03-948D-0C72FC146798}"/>
    <dgm:cxn modelId="{FC1592E2-8FBA-4BA5-8C96-1774B9FE1189}" type="presParOf" srcId="{79E28A24-CB5F-45D3-958C-BF46C1E54A8B}" destId="{3C8BFD1C-E3E1-471F-8D1B-C18A9DAA1E78}" srcOrd="0" destOrd="0" presId="urn:microsoft.com/office/officeart/2005/8/layout/balance1"/>
    <dgm:cxn modelId="{CC517942-F815-46AC-A4B4-9500D49B55A0}" type="presParOf" srcId="{79E28A24-CB5F-45D3-958C-BF46C1E54A8B}" destId="{0275CE41-4424-469F-8AD6-A38B03E38B6C}" srcOrd="1" destOrd="0" presId="urn:microsoft.com/office/officeart/2005/8/layout/balance1"/>
    <dgm:cxn modelId="{1C74EECC-2A69-4A10-8AB8-FA9D249F997E}" type="presParOf" srcId="{0275CE41-4424-469F-8AD6-A38B03E38B6C}" destId="{A6CA5DD9-2DEC-4341-8E64-9B3BD6530492}" srcOrd="0" destOrd="0" presId="urn:microsoft.com/office/officeart/2005/8/layout/balance1"/>
    <dgm:cxn modelId="{249B1F1F-2E1C-49E5-88D0-3CA432874EDA}" type="presParOf" srcId="{0275CE41-4424-469F-8AD6-A38B03E38B6C}" destId="{A48F3FC0-3629-4FCE-8E3E-8F458AE56134}" srcOrd="1" destOrd="0" presId="urn:microsoft.com/office/officeart/2005/8/layout/balance1"/>
    <dgm:cxn modelId="{AC7E2348-EFD1-407D-8C38-B1305DF1D1AB}" type="presParOf" srcId="{79E28A24-CB5F-45D3-958C-BF46C1E54A8B}" destId="{DBFD8DE6-E1A2-443A-B5E9-8E4B14BACEC3}" srcOrd="2" destOrd="0" presId="urn:microsoft.com/office/officeart/2005/8/layout/balance1"/>
    <dgm:cxn modelId="{0E49DDBC-4B9F-4356-9303-A349C9C2FFC7}" type="presParOf" srcId="{DBFD8DE6-E1A2-443A-B5E9-8E4B14BACEC3}" destId="{19EB10DC-A97D-43D1-B0C3-D7B575E14E1C}" srcOrd="0" destOrd="0" presId="urn:microsoft.com/office/officeart/2005/8/layout/balance1"/>
    <dgm:cxn modelId="{F514256E-A2D7-4402-9644-6D5E151F4388}" type="presParOf" srcId="{DBFD8DE6-E1A2-443A-B5E9-8E4B14BACEC3}" destId="{86470AF5-5D8D-436C-9DB0-9863E0D5DA15}" srcOrd="1" destOrd="0" presId="urn:microsoft.com/office/officeart/2005/8/layout/balance1"/>
    <dgm:cxn modelId="{C88BA5F1-A7FE-4613-BA2D-A898600E03C7}" type="presParOf" srcId="{DBFD8DE6-E1A2-443A-B5E9-8E4B14BACEC3}" destId="{AD4DFB5C-B75B-4AB8-A81A-F4CCCA809904}" srcOrd="2" destOrd="0" presId="urn:microsoft.com/office/officeart/2005/8/layout/balance1"/>
    <dgm:cxn modelId="{426BC621-083B-4574-B4DD-5F90273AB73E}" type="presParOf" srcId="{DBFD8DE6-E1A2-443A-B5E9-8E4B14BACEC3}" destId="{851C2C05-67C3-4E29-A33E-AF5F88734344}" srcOrd="3" destOrd="0" presId="urn:microsoft.com/office/officeart/2005/8/layout/balance1"/>
    <dgm:cxn modelId="{2080F8A5-2101-46AF-9B77-34F455DCF39E}" type="presParOf" srcId="{DBFD8DE6-E1A2-443A-B5E9-8E4B14BACEC3}" destId="{B9983E38-FDE1-488C-BB59-E8233273AC08}" srcOrd="4" destOrd="0" presId="urn:microsoft.com/office/officeart/2005/8/layout/balance1"/>
    <dgm:cxn modelId="{F95AC173-6827-431D-A286-F4F1B32CBC99}" type="presParOf" srcId="{DBFD8DE6-E1A2-443A-B5E9-8E4B14BACEC3}" destId="{8B2C0086-A202-4881-89B6-4823B5355960}" srcOrd="5" destOrd="0" presId="urn:microsoft.com/office/officeart/2005/8/layout/balance1"/>
    <dgm:cxn modelId="{D6C101D6-6AD5-4C1E-9F0C-B9C685ECEEB2}" type="presParOf" srcId="{DBFD8DE6-E1A2-443A-B5E9-8E4B14BACEC3}" destId="{B3B684BC-7868-45D9-B06F-4B7D41CC1B42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A128D7-E0EE-44DA-BEFB-C5733E796DD5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D2493-6A44-4B57-8CB4-3DD8FE25C42B}">
      <dgm:prSet phldrT="[Text]"/>
      <dgm:spPr/>
      <dgm:t>
        <a:bodyPr/>
        <a:lstStyle/>
        <a:p>
          <a:r>
            <a:rPr lang="ru-RU" dirty="0"/>
            <a:t>Префекционизм</a:t>
          </a:r>
          <a:endParaRPr lang="en-US" dirty="0"/>
        </a:p>
      </dgm:t>
    </dgm:pt>
    <dgm:pt modelId="{DE1C5DD6-2F40-4B03-B2A6-151BD5DB0B5A}" type="parTrans" cxnId="{BA57EDF6-5E23-400B-AB02-23B0BFDBF45C}">
      <dgm:prSet/>
      <dgm:spPr/>
      <dgm:t>
        <a:bodyPr/>
        <a:lstStyle/>
        <a:p>
          <a:endParaRPr lang="en-US"/>
        </a:p>
      </dgm:t>
    </dgm:pt>
    <dgm:pt modelId="{20C52CD2-DE9C-4A03-948D-0C72FC146798}" type="sibTrans" cxnId="{BA57EDF6-5E23-400B-AB02-23B0BFDBF45C}">
      <dgm:prSet/>
      <dgm:spPr/>
      <dgm:t>
        <a:bodyPr/>
        <a:lstStyle/>
        <a:p>
          <a:endParaRPr lang="en-US"/>
        </a:p>
      </dgm:t>
    </dgm:pt>
    <dgm:pt modelId="{E8BF0029-2194-49BD-8F02-E70CA943250C}">
      <dgm:prSet phldrT="[Text]"/>
      <dgm:spPr/>
      <dgm:t>
        <a:bodyPr/>
        <a:lstStyle/>
        <a:p>
          <a:r>
            <a:rPr lang="en-US"/>
            <a:t>...</a:t>
          </a:r>
          <a:endParaRPr lang="en-US" dirty="0"/>
        </a:p>
      </dgm:t>
    </dgm:pt>
    <dgm:pt modelId="{2EC0A3C6-6504-4893-B0EE-1C4725915500}" type="parTrans" cxnId="{C0FBECC8-7589-4A4C-B781-0DD40E7CC7F1}">
      <dgm:prSet/>
      <dgm:spPr/>
      <dgm:t>
        <a:bodyPr/>
        <a:lstStyle/>
        <a:p>
          <a:endParaRPr lang="en-US"/>
        </a:p>
      </dgm:t>
    </dgm:pt>
    <dgm:pt modelId="{CEC3305C-C574-4172-B120-22A668298BB1}" type="sibTrans" cxnId="{C0FBECC8-7589-4A4C-B781-0DD40E7CC7F1}">
      <dgm:prSet/>
      <dgm:spPr/>
      <dgm:t>
        <a:bodyPr/>
        <a:lstStyle/>
        <a:p>
          <a:endParaRPr lang="en-US"/>
        </a:p>
      </dgm:t>
    </dgm:pt>
    <dgm:pt modelId="{51F805A6-BADD-4339-B8A1-AD573D0ADFE4}">
      <dgm:prSet phldrT="[Text]"/>
      <dgm:spPr/>
      <dgm:t>
        <a:bodyPr/>
        <a:lstStyle/>
        <a:p>
          <a:r>
            <a:rPr lang="ru-RU" dirty="0"/>
            <a:t>Простота</a:t>
          </a:r>
          <a:endParaRPr lang="en-US" dirty="0"/>
        </a:p>
      </dgm:t>
    </dgm:pt>
    <dgm:pt modelId="{9D6761A7-8564-4219-8E2A-985686E1E0CB}" type="sibTrans" cxnId="{6CE907BB-731B-4E0E-8A92-FC6D2FA46676}">
      <dgm:prSet/>
      <dgm:spPr/>
      <dgm:t>
        <a:bodyPr/>
        <a:lstStyle/>
        <a:p>
          <a:endParaRPr lang="en-US"/>
        </a:p>
      </dgm:t>
    </dgm:pt>
    <dgm:pt modelId="{6CC92A25-5A37-4CBF-B9A1-4936577E747C}" type="parTrans" cxnId="{6CE907BB-731B-4E0E-8A92-FC6D2FA46676}">
      <dgm:prSet/>
      <dgm:spPr/>
      <dgm:t>
        <a:bodyPr/>
        <a:lstStyle/>
        <a:p>
          <a:endParaRPr lang="en-US"/>
        </a:p>
      </dgm:t>
    </dgm:pt>
    <dgm:pt modelId="{EE435125-4297-4168-B354-732563C22E43}">
      <dgm:prSet phldrT="[Text]"/>
      <dgm:spPr/>
      <dgm:t>
        <a:bodyPr/>
        <a:lstStyle/>
        <a:p>
          <a:r>
            <a:rPr lang="ru-RU" dirty="0"/>
            <a:t>Микросервисы</a:t>
          </a:r>
          <a:endParaRPr lang="en-US" dirty="0"/>
        </a:p>
      </dgm:t>
    </dgm:pt>
    <dgm:pt modelId="{36B032BD-24E3-4643-9040-B0928383204F}" type="parTrans" cxnId="{9735D5D9-23C4-4D05-ABA2-7E4D4E816606}">
      <dgm:prSet/>
      <dgm:spPr/>
      <dgm:t>
        <a:bodyPr/>
        <a:lstStyle/>
        <a:p>
          <a:endParaRPr lang="en-US"/>
        </a:p>
      </dgm:t>
    </dgm:pt>
    <dgm:pt modelId="{C2D5F99A-8192-454A-8D1D-1E7C7079DCAE}" type="sibTrans" cxnId="{9735D5D9-23C4-4D05-ABA2-7E4D4E816606}">
      <dgm:prSet/>
      <dgm:spPr/>
      <dgm:t>
        <a:bodyPr/>
        <a:lstStyle/>
        <a:p>
          <a:endParaRPr lang="en-US"/>
        </a:p>
      </dgm:t>
    </dgm:pt>
    <dgm:pt modelId="{13C4CE17-4BC4-40A7-B8CF-273F551C7868}">
      <dgm:prSet phldrT="[Text]"/>
      <dgm:spPr/>
      <dgm:t>
        <a:bodyPr/>
        <a:lstStyle/>
        <a:p>
          <a:r>
            <a:rPr lang="en-US" dirty="0" err="1"/>
            <a:t>GoLang</a:t>
          </a:r>
          <a:endParaRPr lang="en-US" dirty="0"/>
        </a:p>
      </dgm:t>
    </dgm:pt>
    <dgm:pt modelId="{E4A75BC6-5477-427A-A6BA-9C5B2C82BBC0}" type="parTrans" cxnId="{6F8E8875-4FB4-4958-9E5A-D9EFA6654DEE}">
      <dgm:prSet/>
      <dgm:spPr/>
      <dgm:t>
        <a:bodyPr/>
        <a:lstStyle/>
        <a:p>
          <a:endParaRPr lang="en-US"/>
        </a:p>
      </dgm:t>
    </dgm:pt>
    <dgm:pt modelId="{736B9F27-A426-48DA-93C8-8EE4A2202829}" type="sibTrans" cxnId="{6F8E8875-4FB4-4958-9E5A-D9EFA6654DEE}">
      <dgm:prSet/>
      <dgm:spPr/>
      <dgm:t>
        <a:bodyPr/>
        <a:lstStyle/>
        <a:p>
          <a:endParaRPr lang="en-US"/>
        </a:p>
      </dgm:t>
    </dgm:pt>
    <dgm:pt modelId="{CFC30F3A-9003-4C20-B00C-35DA5F7BC66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158FFC0E-171E-4E5B-B5B8-D38A698C0CBB}" type="parTrans" cxnId="{4D781508-075E-42F2-9552-B9EEBAD370B6}">
      <dgm:prSet/>
      <dgm:spPr/>
      <dgm:t>
        <a:bodyPr/>
        <a:lstStyle/>
        <a:p>
          <a:endParaRPr lang="en-US"/>
        </a:p>
      </dgm:t>
    </dgm:pt>
    <dgm:pt modelId="{7B0409CA-5330-4C6C-999E-E6608FD665FD}" type="sibTrans" cxnId="{4D781508-075E-42F2-9552-B9EEBAD370B6}">
      <dgm:prSet/>
      <dgm:spPr/>
      <dgm:t>
        <a:bodyPr/>
        <a:lstStyle/>
        <a:p>
          <a:endParaRPr lang="en-US"/>
        </a:p>
      </dgm:t>
    </dgm:pt>
    <dgm:pt modelId="{79E28A24-CB5F-45D3-958C-BF46C1E54A8B}" type="pres">
      <dgm:prSet presAssocID="{77A128D7-E0EE-44DA-BEFB-C5733E796DD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C8BFD1C-E3E1-471F-8D1B-C18A9DAA1E78}" type="pres">
      <dgm:prSet presAssocID="{77A128D7-E0EE-44DA-BEFB-C5733E796DD5}" presName="dummyMaxCanvas" presStyleCnt="0"/>
      <dgm:spPr/>
    </dgm:pt>
    <dgm:pt modelId="{0275CE41-4424-469F-8AD6-A38B03E38B6C}" type="pres">
      <dgm:prSet presAssocID="{77A128D7-E0EE-44DA-BEFB-C5733E796DD5}" presName="parentComposite" presStyleCnt="0"/>
      <dgm:spPr/>
    </dgm:pt>
    <dgm:pt modelId="{A6CA5DD9-2DEC-4341-8E64-9B3BD6530492}" type="pres">
      <dgm:prSet presAssocID="{77A128D7-E0EE-44DA-BEFB-C5733E796DD5}" presName="parent1" presStyleLbl="alignAccFollowNode1" presStyleIdx="0" presStyleCnt="4">
        <dgm:presLayoutVars>
          <dgm:chMax val="4"/>
        </dgm:presLayoutVars>
      </dgm:prSet>
      <dgm:spPr/>
    </dgm:pt>
    <dgm:pt modelId="{A48F3FC0-3629-4FCE-8E3E-8F458AE56134}" type="pres">
      <dgm:prSet presAssocID="{77A128D7-E0EE-44DA-BEFB-C5733E796DD5}" presName="parent2" presStyleLbl="alignAccFollowNode1" presStyleIdx="1" presStyleCnt="4">
        <dgm:presLayoutVars>
          <dgm:chMax val="4"/>
        </dgm:presLayoutVars>
      </dgm:prSet>
      <dgm:spPr/>
    </dgm:pt>
    <dgm:pt modelId="{DBFD8DE6-E1A2-443A-B5E9-8E4B14BACEC3}" type="pres">
      <dgm:prSet presAssocID="{77A128D7-E0EE-44DA-BEFB-C5733E796DD5}" presName="childrenComposite" presStyleCnt="0"/>
      <dgm:spPr/>
    </dgm:pt>
    <dgm:pt modelId="{19EB10DC-A97D-43D1-B0C3-D7B575E14E1C}" type="pres">
      <dgm:prSet presAssocID="{77A128D7-E0EE-44DA-BEFB-C5733E796DD5}" presName="dummyMaxCanvas_ChildArea" presStyleCnt="0"/>
      <dgm:spPr/>
    </dgm:pt>
    <dgm:pt modelId="{86470AF5-5D8D-436C-9DB0-9863E0D5DA15}" type="pres">
      <dgm:prSet presAssocID="{77A128D7-E0EE-44DA-BEFB-C5733E796DD5}" presName="fulcrum" presStyleLbl="alignAccFollowNode1" presStyleIdx="2" presStyleCnt="4"/>
      <dgm:spPr/>
    </dgm:pt>
    <dgm:pt modelId="{0317352E-BAA3-414B-90CC-65D494DD4411}" type="pres">
      <dgm:prSet presAssocID="{77A128D7-E0EE-44DA-BEFB-C5733E796DD5}" presName="balance_13" presStyleLbl="alignAccFollowNode1" presStyleIdx="3" presStyleCnt="4">
        <dgm:presLayoutVars>
          <dgm:bulletEnabled val="1"/>
        </dgm:presLayoutVars>
      </dgm:prSet>
      <dgm:spPr/>
    </dgm:pt>
    <dgm:pt modelId="{25F00D5F-ED0C-4387-AB5E-37CF033E7802}" type="pres">
      <dgm:prSet presAssocID="{77A128D7-E0EE-44DA-BEFB-C5733E796DD5}" presName="right_13_1" presStyleLbl="node1" presStyleIdx="0" presStyleCnt="4">
        <dgm:presLayoutVars>
          <dgm:bulletEnabled val="1"/>
        </dgm:presLayoutVars>
      </dgm:prSet>
      <dgm:spPr/>
    </dgm:pt>
    <dgm:pt modelId="{2A3B267F-9A93-4416-A230-A121B016BA2C}" type="pres">
      <dgm:prSet presAssocID="{77A128D7-E0EE-44DA-BEFB-C5733E796DD5}" presName="right_13_2" presStyleLbl="node1" presStyleIdx="1" presStyleCnt="4">
        <dgm:presLayoutVars>
          <dgm:bulletEnabled val="1"/>
        </dgm:presLayoutVars>
      </dgm:prSet>
      <dgm:spPr/>
    </dgm:pt>
    <dgm:pt modelId="{DE94C49A-7FD0-4E69-BEF8-4E72BE9B2F1E}" type="pres">
      <dgm:prSet presAssocID="{77A128D7-E0EE-44DA-BEFB-C5733E796DD5}" presName="right_13_3" presStyleLbl="node1" presStyleIdx="2" presStyleCnt="4">
        <dgm:presLayoutVars>
          <dgm:bulletEnabled val="1"/>
        </dgm:presLayoutVars>
      </dgm:prSet>
      <dgm:spPr/>
    </dgm:pt>
    <dgm:pt modelId="{5673F29E-F05F-482F-B072-A0AB595DB91B}" type="pres">
      <dgm:prSet presAssocID="{77A128D7-E0EE-44DA-BEFB-C5733E796DD5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4D781508-075E-42F2-9552-B9EEBAD370B6}" srcId="{51F805A6-BADD-4339-B8A1-AD573D0ADFE4}" destId="{CFC30F3A-9003-4C20-B00C-35DA5F7BC667}" srcOrd="2" destOrd="0" parTransId="{158FFC0E-171E-4E5B-B5B8-D38A698C0CBB}" sibTransId="{7B0409CA-5330-4C6C-999E-E6608FD665FD}"/>
    <dgm:cxn modelId="{23454A10-0B4A-4EFF-8D50-4B5C95B0E8DF}" type="presOf" srcId="{77A128D7-E0EE-44DA-BEFB-C5733E796DD5}" destId="{79E28A24-CB5F-45D3-958C-BF46C1E54A8B}" srcOrd="0" destOrd="0" presId="urn:microsoft.com/office/officeart/2005/8/layout/balance1"/>
    <dgm:cxn modelId="{DFABE91D-A3CA-4EAB-8A5A-BEFDF1001C67}" type="presOf" srcId="{CFC30F3A-9003-4C20-B00C-35DA5F7BC667}" destId="{DE94C49A-7FD0-4E69-BEF8-4E72BE9B2F1E}" srcOrd="0" destOrd="0" presId="urn:microsoft.com/office/officeart/2005/8/layout/balance1"/>
    <dgm:cxn modelId="{9BFD8D25-5907-4FF3-9766-1483BB14F776}" type="presOf" srcId="{13C4CE17-4BC4-40A7-B8CF-273F551C7868}" destId="{2A3B267F-9A93-4416-A230-A121B016BA2C}" srcOrd="0" destOrd="0" presId="urn:microsoft.com/office/officeart/2005/8/layout/balance1"/>
    <dgm:cxn modelId="{A3FB5537-10CE-42FA-B7B9-7DAC481A06D7}" type="presOf" srcId="{E8BF0029-2194-49BD-8F02-E70CA943250C}" destId="{5673F29E-F05F-482F-B072-A0AB595DB91B}" srcOrd="0" destOrd="0" presId="urn:microsoft.com/office/officeart/2005/8/layout/balance1"/>
    <dgm:cxn modelId="{DDE7145B-1891-4DC6-B1E4-EEB630E04892}" type="presOf" srcId="{EE435125-4297-4168-B354-732563C22E43}" destId="{25F00D5F-ED0C-4387-AB5E-37CF033E7802}" srcOrd="0" destOrd="0" presId="urn:microsoft.com/office/officeart/2005/8/layout/balance1"/>
    <dgm:cxn modelId="{0714D646-8324-4394-9D80-8F253BF1318A}" type="presOf" srcId="{60CD2493-6A44-4B57-8CB4-3DD8FE25C42B}" destId="{A6CA5DD9-2DEC-4341-8E64-9B3BD6530492}" srcOrd="0" destOrd="0" presId="urn:microsoft.com/office/officeart/2005/8/layout/balance1"/>
    <dgm:cxn modelId="{6F8E8875-4FB4-4958-9E5A-D9EFA6654DEE}" srcId="{51F805A6-BADD-4339-B8A1-AD573D0ADFE4}" destId="{13C4CE17-4BC4-40A7-B8CF-273F551C7868}" srcOrd="1" destOrd="0" parTransId="{E4A75BC6-5477-427A-A6BA-9C5B2C82BBC0}" sibTransId="{736B9F27-A426-48DA-93C8-8EE4A2202829}"/>
    <dgm:cxn modelId="{6CE907BB-731B-4E0E-8A92-FC6D2FA46676}" srcId="{77A128D7-E0EE-44DA-BEFB-C5733E796DD5}" destId="{51F805A6-BADD-4339-B8A1-AD573D0ADFE4}" srcOrd="1" destOrd="0" parTransId="{6CC92A25-5A37-4CBF-B9A1-4936577E747C}" sibTransId="{9D6761A7-8564-4219-8E2A-985686E1E0CB}"/>
    <dgm:cxn modelId="{C0FBECC8-7589-4A4C-B781-0DD40E7CC7F1}" srcId="{60CD2493-6A44-4B57-8CB4-3DD8FE25C42B}" destId="{E8BF0029-2194-49BD-8F02-E70CA943250C}" srcOrd="0" destOrd="0" parTransId="{2EC0A3C6-6504-4893-B0EE-1C4725915500}" sibTransId="{CEC3305C-C574-4172-B120-22A668298BB1}"/>
    <dgm:cxn modelId="{9735D5D9-23C4-4D05-ABA2-7E4D4E816606}" srcId="{51F805A6-BADD-4339-B8A1-AD573D0ADFE4}" destId="{EE435125-4297-4168-B354-732563C22E43}" srcOrd="0" destOrd="0" parTransId="{36B032BD-24E3-4643-9040-B0928383204F}" sibTransId="{C2D5F99A-8192-454A-8D1D-1E7C7079DCAE}"/>
    <dgm:cxn modelId="{0B07D4E0-E8B8-4E9E-85AE-7DEB7B9CE32D}" type="presOf" srcId="{51F805A6-BADD-4339-B8A1-AD573D0ADFE4}" destId="{A48F3FC0-3629-4FCE-8E3E-8F458AE56134}" srcOrd="0" destOrd="0" presId="urn:microsoft.com/office/officeart/2005/8/layout/balance1"/>
    <dgm:cxn modelId="{BA57EDF6-5E23-400B-AB02-23B0BFDBF45C}" srcId="{77A128D7-E0EE-44DA-BEFB-C5733E796DD5}" destId="{60CD2493-6A44-4B57-8CB4-3DD8FE25C42B}" srcOrd="0" destOrd="0" parTransId="{DE1C5DD6-2F40-4B03-B2A6-151BD5DB0B5A}" sibTransId="{20C52CD2-DE9C-4A03-948D-0C72FC146798}"/>
    <dgm:cxn modelId="{FC1592E2-8FBA-4BA5-8C96-1774B9FE1189}" type="presParOf" srcId="{79E28A24-CB5F-45D3-958C-BF46C1E54A8B}" destId="{3C8BFD1C-E3E1-471F-8D1B-C18A9DAA1E78}" srcOrd="0" destOrd="0" presId="urn:microsoft.com/office/officeart/2005/8/layout/balance1"/>
    <dgm:cxn modelId="{CC517942-F815-46AC-A4B4-9500D49B55A0}" type="presParOf" srcId="{79E28A24-CB5F-45D3-958C-BF46C1E54A8B}" destId="{0275CE41-4424-469F-8AD6-A38B03E38B6C}" srcOrd="1" destOrd="0" presId="urn:microsoft.com/office/officeart/2005/8/layout/balance1"/>
    <dgm:cxn modelId="{1C74EECC-2A69-4A10-8AB8-FA9D249F997E}" type="presParOf" srcId="{0275CE41-4424-469F-8AD6-A38B03E38B6C}" destId="{A6CA5DD9-2DEC-4341-8E64-9B3BD6530492}" srcOrd="0" destOrd="0" presId="urn:microsoft.com/office/officeart/2005/8/layout/balance1"/>
    <dgm:cxn modelId="{249B1F1F-2E1C-49E5-88D0-3CA432874EDA}" type="presParOf" srcId="{0275CE41-4424-469F-8AD6-A38B03E38B6C}" destId="{A48F3FC0-3629-4FCE-8E3E-8F458AE56134}" srcOrd="1" destOrd="0" presId="urn:microsoft.com/office/officeart/2005/8/layout/balance1"/>
    <dgm:cxn modelId="{AC7E2348-EFD1-407D-8C38-B1305DF1D1AB}" type="presParOf" srcId="{79E28A24-CB5F-45D3-958C-BF46C1E54A8B}" destId="{DBFD8DE6-E1A2-443A-B5E9-8E4B14BACEC3}" srcOrd="2" destOrd="0" presId="urn:microsoft.com/office/officeart/2005/8/layout/balance1"/>
    <dgm:cxn modelId="{0E49DDBC-4B9F-4356-9303-A349C9C2FFC7}" type="presParOf" srcId="{DBFD8DE6-E1A2-443A-B5E9-8E4B14BACEC3}" destId="{19EB10DC-A97D-43D1-B0C3-D7B575E14E1C}" srcOrd="0" destOrd="0" presId="urn:microsoft.com/office/officeart/2005/8/layout/balance1"/>
    <dgm:cxn modelId="{F514256E-A2D7-4402-9644-6D5E151F4388}" type="presParOf" srcId="{DBFD8DE6-E1A2-443A-B5E9-8E4B14BACEC3}" destId="{86470AF5-5D8D-436C-9DB0-9863E0D5DA15}" srcOrd="1" destOrd="0" presId="urn:microsoft.com/office/officeart/2005/8/layout/balance1"/>
    <dgm:cxn modelId="{D6BF16F4-E8FE-40A3-9018-57BFDE2CA5B7}" type="presParOf" srcId="{DBFD8DE6-E1A2-443A-B5E9-8E4B14BACEC3}" destId="{0317352E-BAA3-414B-90CC-65D494DD4411}" srcOrd="2" destOrd="0" presId="urn:microsoft.com/office/officeart/2005/8/layout/balance1"/>
    <dgm:cxn modelId="{FAF2A3E3-F697-4810-BB6A-C83EC1F63667}" type="presParOf" srcId="{DBFD8DE6-E1A2-443A-B5E9-8E4B14BACEC3}" destId="{25F00D5F-ED0C-4387-AB5E-37CF033E7802}" srcOrd="3" destOrd="0" presId="urn:microsoft.com/office/officeart/2005/8/layout/balance1"/>
    <dgm:cxn modelId="{45B6B9B1-2E97-4BA6-AFE4-F24246AE2A7B}" type="presParOf" srcId="{DBFD8DE6-E1A2-443A-B5E9-8E4B14BACEC3}" destId="{2A3B267F-9A93-4416-A230-A121B016BA2C}" srcOrd="4" destOrd="0" presId="urn:microsoft.com/office/officeart/2005/8/layout/balance1"/>
    <dgm:cxn modelId="{E345F840-2296-4067-A1BB-035C8A9F39A0}" type="presParOf" srcId="{DBFD8DE6-E1A2-443A-B5E9-8E4B14BACEC3}" destId="{DE94C49A-7FD0-4E69-BEF8-4E72BE9B2F1E}" srcOrd="5" destOrd="0" presId="urn:microsoft.com/office/officeart/2005/8/layout/balance1"/>
    <dgm:cxn modelId="{E4EB996C-0355-49FD-A13C-08924A2F0BFD}" type="presParOf" srcId="{DBFD8DE6-E1A2-443A-B5E9-8E4B14BACEC3}" destId="{5673F29E-F05F-482F-B072-A0AB595DB91B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A128D7-E0EE-44DA-BEFB-C5733E796DD5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D2493-6A44-4B57-8CB4-3DD8FE25C42B}">
      <dgm:prSet phldrT="[Text]"/>
      <dgm:spPr/>
      <dgm:t>
        <a:bodyPr/>
        <a:lstStyle/>
        <a:p>
          <a:r>
            <a:rPr lang="ru-RU" dirty="0"/>
            <a:t>Префекционизм</a:t>
          </a:r>
          <a:endParaRPr lang="en-US" dirty="0"/>
        </a:p>
      </dgm:t>
    </dgm:pt>
    <dgm:pt modelId="{DE1C5DD6-2F40-4B03-B2A6-151BD5DB0B5A}" type="parTrans" cxnId="{BA57EDF6-5E23-400B-AB02-23B0BFDBF45C}">
      <dgm:prSet/>
      <dgm:spPr/>
      <dgm:t>
        <a:bodyPr/>
        <a:lstStyle/>
        <a:p>
          <a:endParaRPr lang="en-US"/>
        </a:p>
      </dgm:t>
    </dgm:pt>
    <dgm:pt modelId="{20C52CD2-DE9C-4A03-948D-0C72FC146798}" type="sibTrans" cxnId="{BA57EDF6-5E23-400B-AB02-23B0BFDBF45C}">
      <dgm:prSet/>
      <dgm:spPr/>
      <dgm:t>
        <a:bodyPr/>
        <a:lstStyle/>
        <a:p>
          <a:endParaRPr lang="en-US"/>
        </a:p>
      </dgm:t>
    </dgm:pt>
    <dgm:pt modelId="{E8BF0029-2194-49BD-8F02-E70CA943250C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2EC0A3C6-6504-4893-B0EE-1C4725915500}" type="parTrans" cxnId="{C0FBECC8-7589-4A4C-B781-0DD40E7CC7F1}">
      <dgm:prSet/>
      <dgm:spPr/>
      <dgm:t>
        <a:bodyPr/>
        <a:lstStyle/>
        <a:p>
          <a:endParaRPr lang="en-US"/>
        </a:p>
      </dgm:t>
    </dgm:pt>
    <dgm:pt modelId="{CEC3305C-C574-4172-B120-22A668298BB1}" type="sibTrans" cxnId="{C0FBECC8-7589-4A4C-B781-0DD40E7CC7F1}">
      <dgm:prSet/>
      <dgm:spPr/>
      <dgm:t>
        <a:bodyPr/>
        <a:lstStyle/>
        <a:p>
          <a:endParaRPr lang="en-US"/>
        </a:p>
      </dgm:t>
    </dgm:pt>
    <dgm:pt modelId="{51F805A6-BADD-4339-B8A1-AD573D0ADFE4}">
      <dgm:prSet phldrT="[Text]"/>
      <dgm:spPr/>
      <dgm:t>
        <a:bodyPr/>
        <a:lstStyle/>
        <a:p>
          <a:r>
            <a:rPr lang="ru-RU" dirty="0"/>
            <a:t>Простота</a:t>
          </a:r>
          <a:endParaRPr lang="en-US" dirty="0"/>
        </a:p>
      </dgm:t>
    </dgm:pt>
    <dgm:pt modelId="{9D6761A7-8564-4219-8E2A-985686E1E0CB}" type="sibTrans" cxnId="{6CE907BB-731B-4E0E-8A92-FC6D2FA46676}">
      <dgm:prSet/>
      <dgm:spPr/>
      <dgm:t>
        <a:bodyPr/>
        <a:lstStyle/>
        <a:p>
          <a:endParaRPr lang="en-US"/>
        </a:p>
      </dgm:t>
    </dgm:pt>
    <dgm:pt modelId="{6CC92A25-5A37-4CBF-B9A1-4936577E747C}" type="parTrans" cxnId="{6CE907BB-731B-4E0E-8A92-FC6D2FA46676}">
      <dgm:prSet/>
      <dgm:spPr/>
      <dgm:t>
        <a:bodyPr/>
        <a:lstStyle/>
        <a:p>
          <a:endParaRPr lang="en-US"/>
        </a:p>
      </dgm:t>
    </dgm:pt>
    <dgm:pt modelId="{EE435125-4297-4168-B354-732563C22E43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36B032BD-24E3-4643-9040-B0928383204F}" type="parTrans" cxnId="{9735D5D9-23C4-4D05-ABA2-7E4D4E816606}">
      <dgm:prSet/>
      <dgm:spPr/>
      <dgm:t>
        <a:bodyPr/>
        <a:lstStyle/>
        <a:p>
          <a:endParaRPr lang="en-US"/>
        </a:p>
      </dgm:t>
    </dgm:pt>
    <dgm:pt modelId="{C2D5F99A-8192-454A-8D1D-1E7C7079DCAE}" type="sibTrans" cxnId="{9735D5D9-23C4-4D05-ABA2-7E4D4E816606}">
      <dgm:prSet/>
      <dgm:spPr/>
      <dgm:t>
        <a:bodyPr/>
        <a:lstStyle/>
        <a:p>
          <a:endParaRPr lang="en-US"/>
        </a:p>
      </dgm:t>
    </dgm:pt>
    <dgm:pt modelId="{79E28A24-CB5F-45D3-958C-BF46C1E54A8B}" type="pres">
      <dgm:prSet presAssocID="{77A128D7-E0EE-44DA-BEFB-C5733E796DD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C8BFD1C-E3E1-471F-8D1B-C18A9DAA1E78}" type="pres">
      <dgm:prSet presAssocID="{77A128D7-E0EE-44DA-BEFB-C5733E796DD5}" presName="dummyMaxCanvas" presStyleCnt="0"/>
      <dgm:spPr/>
    </dgm:pt>
    <dgm:pt modelId="{0275CE41-4424-469F-8AD6-A38B03E38B6C}" type="pres">
      <dgm:prSet presAssocID="{77A128D7-E0EE-44DA-BEFB-C5733E796DD5}" presName="parentComposite" presStyleCnt="0"/>
      <dgm:spPr/>
    </dgm:pt>
    <dgm:pt modelId="{A6CA5DD9-2DEC-4341-8E64-9B3BD6530492}" type="pres">
      <dgm:prSet presAssocID="{77A128D7-E0EE-44DA-BEFB-C5733E796DD5}" presName="parent1" presStyleLbl="alignAccFollowNode1" presStyleIdx="0" presStyleCnt="4">
        <dgm:presLayoutVars>
          <dgm:chMax val="4"/>
        </dgm:presLayoutVars>
      </dgm:prSet>
      <dgm:spPr/>
    </dgm:pt>
    <dgm:pt modelId="{A48F3FC0-3629-4FCE-8E3E-8F458AE56134}" type="pres">
      <dgm:prSet presAssocID="{77A128D7-E0EE-44DA-BEFB-C5733E796DD5}" presName="parent2" presStyleLbl="alignAccFollowNode1" presStyleIdx="1" presStyleCnt="4">
        <dgm:presLayoutVars>
          <dgm:chMax val="4"/>
        </dgm:presLayoutVars>
      </dgm:prSet>
      <dgm:spPr/>
    </dgm:pt>
    <dgm:pt modelId="{DBFD8DE6-E1A2-443A-B5E9-8E4B14BACEC3}" type="pres">
      <dgm:prSet presAssocID="{77A128D7-E0EE-44DA-BEFB-C5733E796DD5}" presName="childrenComposite" presStyleCnt="0"/>
      <dgm:spPr/>
    </dgm:pt>
    <dgm:pt modelId="{19EB10DC-A97D-43D1-B0C3-D7B575E14E1C}" type="pres">
      <dgm:prSet presAssocID="{77A128D7-E0EE-44DA-BEFB-C5733E796DD5}" presName="dummyMaxCanvas_ChildArea" presStyleCnt="0"/>
      <dgm:spPr/>
    </dgm:pt>
    <dgm:pt modelId="{86470AF5-5D8D-436C-9DB0-9863E0D5DA15}" type="pres">
      <dgm:prSet presAssocID="{77A128D7-E0EE-44DA-BEFB-C5733E796DD5}" presName="fulcrum" presStyleLbl="alignAccFollowNode1" presStyleIdx="2" presStyleCnt="4"/>
      <dgm:spPr/>
    </dgm:pt>
    <dgm:pt modelId="{064C4E07-CD89-4E81-B78B-95646CEB5AB6}" type="pres">
      <dgm:prSet presAssocID="{77A128D7-E0EE-44DA-BEFB-C5733E796DD5}" presName="balance_11" presStyleLbl="alignAccFollowNode1" presStyleIdx="3" presStyleCnt="4">
        <dgm:presLayoutVars>
          <dgm:bulletEnabled val="1"/>
        </dgm:presLayoutVars>
      </dgm:prSet>
      <dgm:spPr/>
    </dgm:pt>
    <dgm:pt modelId="{FBECFE59-F994-4430-8173-7D0ECD014169}" type="pres">
      <dgm:prSet presAssocID="{77A128D7-E0EE-44DA-BEFB-C5733E796DD5}" presName="left_11_1" presStyleLbl="node1" presStyleIdx="0" presStyleCnt="2">
        <dgm:presLayoutVars>
          <dgm:bulletEnabled val="1"/>
        </dgm:presLayoutVars>
      </dgm:prSet>
      <dgm:spPr/>
    </dgm:pt>
    <dgm:pt modelId="{C6087C78-B5E9-49D5-BE91-1675EEA93D1A}" type="pres">
      <dgm:prSet presAssocID="{77A128D7-E0EE-44DA-BEFB-C5733E796DD5}" presName="right_11_1" presStyleLbl="node1" presStyleIdx="1" presStyleCnt="2">
        <dgm:presLayoutVars>
          <dgm:bulletEnabled val="1"/>
        </dgm:presLayoutVars>
      </dgm:prSet>
      <dgm:spPr/>
    </dgm:pt>
  </dgm:ptLst>
  <dgm:cxnLst>
    <dgm:cxn modelId="{23454A10-0B4A-4EFF-8D50-4B5C95B0E8DF}" type="presOf" srcId="{77A128D7-E0EE-44DA-BEFB-C5733E796DD5}" destId="{79E28A24-CB5F-45D3-958C-BF46C1E54A8B}" srcOrd="0" destOrd="0" presId="urn:microsoft.com/office/officeart/2005/8/layout/balance1"/>
    <dgm:cxn modelId="{0714D646-8324-4394-9D80-8F253BF1318A}" type="presOf" srcId="{60CD2493-6A44-4B57-8CB4-3DD8FE25C42B}" destId="{A6CA5DD9-2DEC-4341-8E64-9B3BD6530492}" srcOrd="0" destOrd="0" presId="urn:microsoft.com/office/officeart/2005/8/layout/balance1"/>
    <dgm:cxn modelId="{0B50A26A-F1CE-4A7A-975F-1CAD86FB0F91}" type="presOf" srcId="{51F805A6-BADD-4339-B8A1-AD573D0ADFE4}" destId="{A48F3FC0-3629-4FCE-8E3E-8F458AE56134}" srcOrd="0" destOrd="0" presId="urn:microsoft.com/office/officeart/2005/8/layout/balance1"/>
    <dgm:cxn modelId="{F85B177F-EC28-473A-B101-A4A5D6BBB768}" type="presOf" srcId="{EE435125-4297-4168-B354-732563C22E43}" destId="{C6087C78-B5E9-49D5-BE91-1675EEA93D1A}" srcOrd="0" destOrd="0" presId="urn:microsoft.com/office/officeart/2005/8/layout/balance1"/>
    <dgm:cxn modelId="{83CC3C96-B336-494C-8C3C-8B2DC58CA7BC}" type="presOf" srcId="{E8BF0029-2194-49BD-8F02-E70CA943250C}" destId="{FBECFE59-F994-4430-8173-7D0ECD014169}" srcOrd="0" destOrd="0" presId="urn:microsoft.com/office/officeart/2005/8/layout/balance1"/>
    <dgm:cxn modelId="{6CE907BB-731B-4E0E-8A92-FC6D2FA46676}" srcId="{77A128D7-E0EE-44DA-BEFB-C5733E796DD5}" destId="{51F805A6-BADD-4339-B8A1-AD573D0ADFE4}" srcOrd="1" destOrd="0" parTransId="{6CC92A25-5A37-4CBF-B9A1-4936577E747C}" sibTransId="{9D6761A7-8564-4219-8E2A-985686E1E0CB}"/>
    <dgm:cxn modelId="{C0FBECC8-7589-4A4C-B781-0DD40E7CC7F1}" srcId="{60CD2493-6A44-4B57-8CB4-3DD8FE25C42B}" destId="{E8BF0029-2194-49BD-8F02-E70CA943250C}" srcOrd="0" destOrd="0" parTransId="{2EC0A3C6-6504-4893-B0EE-1C4725915500}" sibTransId="{CEC3305C-C574-4172-B120-22A668298BB1}"/>
    <dgm:cxn modelId="{9735D5D9-23C4-4D05-ABA2-7E4D4E816606}" srcId="{51F805A6-BADD-4339-B8A1-AD573D0ADFE4}" destId="{EE435125-4297-4168-B354-732563C22E43}" srcOrd="0" destOrd="0" parTransId="{36B032BD-24E3-4643-9040-B0928383204F}" sibTransId="{C2D5F99A-8192-454A-8D1D-1E7C7079DCAE}"/>
    <dgm:cxn modelId="{BA57EDF6-5E23-400B-AB02-23B0BFDBF45C}" srcId="{77A128D7-E0EE-44DA-BEFB-C5733E796DD5}" destId="{60CD2493-6A44-4B57-8CB4-3DD8FE25C42B}" srcOrd="0" destOrd="0" parTransId="{DE1C5DD6-2F40-4B03-B2A6-151BD5DB0B5A}" sibTransId="{20C52CD2-DE9C-4A03-948D-0C72FC146798}"/>
    <dgm:cxn modelId="{FC1592E2-8FBA-4BA5-8C96-1774B9FE1189}" type="presParOf" srcId="{79E28A24-CB5F-45D3-958C-BF46C1E54A8B}" destId="{3C8BFD1C-E3E1-471F-8D1B-C18A9DAA1E78}" srcOrd="0" destOrd="0" presId="urn:microsoft.com/office/officeart/2005/8/layout/balance1"/>
    <dgm:cxn modelId="{CC517942-F815-46AC-A4B4-9500D49B55A0}" type="presParOf" srcId="{79E28A24-CB5F-45D3-958C-BF46C1E54A8B}" destId="{0275CE41-4424-469F-8AD6-A38B03E38B6C}" srcOrd="1" destOrd="0" presId="urn:microsoft.com/office/officeart/2005/8/layout/balance1"/>
    <dgm:cxn modelId="{1C74EECC-2A69-4A10-8AB8-FA9D249F997E}" type="presParOf" srcId="{0275CE41-4424-469F-8AD6-A38B03E38B6C}" destId="{A6CA5DD9-2DEC-4341-8E64-9B3BD6530492}" srcOrd="0" destOrd="0" presId="urn:microsoft.com/office/officeart/2005/8/layout/balance1"/>
    <dgm:cxn modelId="{249B1F1F-2E1C-49E5-88D0-3CA432874EDA}" type="presParOf" srcId="{0275CE41-4424-469F-8AD6-A38B03E38B6C}" destId="{A48F3FC0-3629-4FCE-8E3E-8F458AE56134}" srcOrd="1" destOrd="0" presId="urn:microsoft.com/office/officeart/2005/8/layout/balance1"/>
    <dgm:cxn modelId="{AC7E2348-EFD1-407D-8C38-B1305DF1D1AB}" type="presParOf" srcId="{79E28A24-CB5F-45D3-958C-BF46C1E54A8B}" destId="{DBFD8DE6-E1A2-443A-B5E9-8E4B14BACEC3}" srcOrd="2" destOrd="0" presId="urn:microsoft.com/office/officeart/2005/8/layout/balance1"/>
    <dgm:cxn modelId="{0E49DDBC-4B9F-4356-9303-A349C9C2FFC7}" type="presParOf" srcId="{DBFD8DE6-E1A2-443A-B5E9-8E4B14BACEC3}" destId="{19EB10DC-A97D-43D1-B0C3-D7B575E14E1C}" srcOrd="0" destOrd="0" presId="urn:microsoft.com/office/officeart/2005/8/layout/balance1"/>
    <dgm:cxn modelId="{F514256E-A2D7-4402-9644-6D5E151F4388}" type="presParOf" srcId="{DBFD8DE6-E1A2-443A-B5E9-8E4B14BACEC3}" destId="{86470AF5-5D8D-436C-9DB0-9863E0D5DA15}" srcOrd="1" destOrd="0" presId="urn:microsoft.com/office/officeart/2005/8/layout/balance1"/>
    <dgm:cxn modelId="{39EFE243-12EF-45CD-9043-E44E70DF1ACC}" type="presParOf" srcId="{DBFD8DE6-E1A2-443A-B5E9-8E4B14BACEC3}" destId="{064C4E07-CD89-4E81-B78B-95646CEB5AB6}" srcOrd="2" destOrd="0" presId="urn:microsoft.com/office/officeart/2005/8/layout/balance1"/>
    <dgm:cxn modelId="{9CB762EF-B80D-4C6A-897F-DECECC55218F}" type="presParOf" srcId="{DBFD8DE6-E1A2-443A-B5E9-8E4B14BACEC3}" destId="{FBECFE59-F994-4430-8173-7D0ECD014169}" srcOrd="3" destOrd="0" presId="urn:microsoft.com/office/officeart/2005/8/layout/balance1"/>
    <dgm:cxn modelId="{BAB3CCB0-0DD0-49CE-91DA-9CBD22687937}" type="presParOf" srcId="{DBFD8DE6-E1A2-443A-B5E9-8E4B14BACEC3}" destId="{C6087C78-B5E9-49D5-BE91-1675EEA93D1A}" srcOrd="4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A5DD9-2DEC-4341-8E64-9B3BD6530492}">
      <dsp:nvSpPr>
        <dsp:cNvPr id="0" name=""/>
        <dsp:cNvSpPr/>
      </dsp:nvSpPr>
      <dsp:spPr>
        <a:xfrm>
          <a:off x="2600007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Префекционизм</a:t>
          </a:r>
          <a:endParaRPr lang="en-US" sz="2100" kern="1200" dirty="0"/>
        </a:p>
      </dsp:txBody>
      <dsp:txXfrm>
        <a:off x="2635391" y="35384"/>
        <a:ext cx="2103789" cy="1137319"/>
      </dsp:txXfrm>
    </dsp:sp>
    <dsp:sp modelId="{A48F3FC0-3629-4FCE-8E3E-8F458AE56134}">
      <dsp:nvSpPr>
        <dsp:cNvPr id="0" name=""/>
        <dsp:cNvSpPr/>
      </dsp:nvSpPr>
      <dsp:spPr>
        <a:xfrm>
          <a:off x="5741035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Простота</a:t>
          </a:r>
          <a:endParaRPr lang="en-US" sz="2100" kern="1200" dirty="0"/>
        </a:p>
      </dsp:txBody>
      <dsp:txXfrm>
        <a:off x="5776419" y="35384"/>
        <a:ext cx="2103789" cy="1137319"/>
      </dsp:txXfrm>
    </dsp:sp>
    <dsp:sp modelId="{86470AF5-5D8D-436C-9DB0-9863E0D5DA15}">
      <dsp:nvSpPr>
        <dsp:cNvPr id="0" name=""/>
        <dsp:cNvSpPr/>
      </dsp:nvSpPr>
      <dsp:spPr>
        <a:xfrm>
          <a:off x="4804767" y="5134372"/>
          <a:ext cx="906065" cy="906065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DFB5C-B75B-4AB8-A81A-F4CCCA809904}">
      <dsp:nvSpPr>
        <dsp:cNvPr id="0" name=""/>
        <dsp:cNvSpPr/>
      </dsp:nvSpPr>
      <dsp:spPr>
        <a:xfrm rot="21360000">
          <a:off x="2538772" y="4746113"/>
          <a:ext cx="5438054" cy="3802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C2C05-67C3-4E29-A33E-AF5F88734344}">
      <dsp:nvSpPr>
        <dsp:cNvPr id="0" name=""/>
        <dsp:cNvSpPr/>
      </dsp:nvSpPr>
      <dsp:spPr>
        <a:xfrm rot="21360000">
          <a:off x="2542015" y="3795355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2591362" y="3844702"/>
        <a:ext cx="2071038" cy="912179"/>
      </dsp:txXfrm>
    </dsp:sp>
    <dsp:sp modelId="{B9983E38-FDE1-488C-BB59-E8233273AC08}">
      <dsp:nvSpPr>
        <dsp:cNvPr id="0" name=""/>
        <dsp:cNvSpPr/>
      </dsp:nvSpPr>
      <dsp:spPr>
        <a:xfrm rot="21360000">
          <a:off x="2463489" y="2708076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Clean Code</a:t>
          </a:r>
        </a:p>
      </dsp:txBody>
      <dsp:txXfrm>
        <a:off x="2512836" y="2757423"/>
        <a:ext cx="2071038" cy="912179"/>
      </dsp:txXfrm>
    </dsp:sp>
    <dsp:sp modelId="{8B2C0086-A202-4881-89B6-4823B5355960}">
      <dsp:nvSpPr>
        <dsp:cNvPr id="0" name=""/>
        <dsp:cNvSpPr/>
      </dsp:nvSpPr>
      <dsp:spPr>
        <a:xfrm rot="21360000">
          <a:off x="2384964" y="164495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...</a:t>
          </a:r>
        </a:p>
      </dsp:txBody>
      <dsp:txXfrm>
        <a:off x="2434311" y="1694306"/>
        <a:ext cx="2071038" cy="912179"/>
      </dsp:txXfrm>
    </dsp:sp>
    <dsp:sp modelId="{B3B684BC-7868-45D9-B06F-4B7D41CC1B42}">
      <dsp:nvSpPr>
        <dsp:cNvPr id="0" name=""/>
        <dsp:cNvSpPr/>
      </dsp:nvSpPr>
      <dsp:spPr>
        <a:xfrm rot="21360000">
          <a:off x="5652841" y="357789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…</a:t>
          </a:r>
        </a:p>
      </dsp:txBody>
      <dsp:txXfrm>
        <a:off x="5702188" y="3627246"/>
        <a:ext cx="2071038" cy="912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A5DD9-2DEC-4341-8E64-9B3BD6530492}">
      <dsp:nvSpPr>
        <dsp:cNvPr id="0" name=""/>
        <dsp:cNvSpPr/>
      </dsp:nvSpPr>
      <dsp:spPr>
        <a:xfrm>
          <a:off x="2600007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Префекционизм</a:t>
          </a:r>
          <a:endParaRPr lang="en-US" sz="2100" kern="1200" dirty="0"/>
        </a:p>
      </dsp:txBody>
      <dsp:txXfrm>
        <a:off x="2635391" y="35384"/>
        <a:ext cx="2103789" cy="1137319"/>
      </dsp:txXfrm>
    </dsp:sp>
    <dsp:sp modelId="{A48F3FC0-3629-4FCE-8E3E-8F458AE56134}">
      <dsp:nvSpPr>
        <dsp:cNvPr id="0" name=""/>
        <dsp:cNvSpPr/>
      </dsp:nvSpPr>
      <dsp:spPr>
        <a:xfrm>
          <a:off x="5741035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Простота</a:t>
          </a:r>
          <a:endParaRPr lang="en-US" sz="2100" kern="1200" dirty="0"/>
        </a:p>
      </dsp:txBody>
      <dsp:txXfrm>
        <a:off x="5776419" y="35384"/>
        <a:ext cx="2103789" cy="1137319"/>
      </dsp:txXfrm>
    </dsp:sp>
    <dsp:sp modelId="{86470AF5-5D8D-436C-9DB0-9863E0D5DA15}">
      <dsp:nvSpPr>
        <dsp:cNvPr id="0" name=""/>
        <dsp:cNvSpPr/>
      </dsp:nvSpPr>
      <dsp:spPr>
        <a:xfrm>
          <a:off x="4804767" y="5134372"/>
          <a:ext cx="906065" cy="906065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7352E-BAA3-414B-90CC-65D494DD4411}">
      <dsp:nvSpPr>
        <dsp:cNvPr id="0" name=""/>
        <dsp:cNvSpPr/>
      </dsp:nvSpPr>
      <dsp:spPr>
        <a:xfrm rot="240000">
          <a:off x="2538772" y="4746113"/>
          <a:ext cx="5438054" cy="3802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00D5F-ED0C-4387-AB5E-37CF033E7802}">
      <dsp:nvSpPr>
        <dsp:cNvPr id="0" name=""/>
        <dsp:cNvSpPr/>
      </dsp:nvSpPr>
      <dsp:spPr>
        <a:xfrm rot="240000">
          <a:off x="5803852" y="3795355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Микросервисы</a:t>
          </a:r>
          <a:endParaRPr lang="en-US" sz="2300" kern="1200" dirty="0"/>
        </a:p>
      </dsp:txBody>
      <dsp:txXfrm>
        <a:off x="5853199" y="3844702"/>
        <a:ext cx="2071038" cy="912179"/>
      </dsp:txXfrm>
    </dsp:sp>
    <dsp:sp modelId="{2A3B267F-9A93-4416-A230-A121B016BA2C}">
      <dsp:nvSpPr>
        <dsp:cNvPr id="0" name=""/>
        <dsp:cNvSpPr/>
      </dsp:nvSpPr>
      <dsp:spPr>
        <a:xfrm rot="240000">
          <a:off x="5882377" y="2708076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GoLang</a:t>
          </a:r>
          <a:endParaRPr lang="en-US" sz="2300" kern="1200" dirty="0"/>
        </a:p>
      </dsp:txBody>
      <dsp:txXfrm>
        <a:off x="5931724" y="2757423"/>
        <a:ext cx="2071038" cy="912179"/>
      </dsp:txXfrm>
    </dsp:sp>
    <dsp:sp modelId="{DE94C49A-7FD0-4E69-BEF8-4E72BE9B2F1E}">
      <dsp:nvSpPr>
        <dsp:cNvPr id="0" name=""/>
        <dsp:cNvSpPr/>
      </dsp:nvSpPr>
      <dsp:spPr>
        <a:xfrm rot="240000">
          <a:off x="5960903" y="164495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…</a:t>
          </a:r>
        </a:p>
      </dsp:txBody>
      <dsp:txXfrm>
        <a:off x="6010250" y="1694306"/>
        <a:ext cx="2071038" cy="912179"/>
      </dsp:txXfrm>
    </dsp:sp>
    <dsp:sp modelId="{5673F29E-F05F-482F-B072-A0AB595DB91B}">
      <dsp:nvSpPr>
        <dsp:cNvPr id="0" name=""/>
        <dsp:cNvSpPr/>
      </dsp:nvSpPr>
      <dsp:spPr>
        <a:xfrm rot="240000">
          <a:off x="2693026" y="357789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...</a:t>
          </a:r>
          <a:endParaRPr lang="en-US" sz="2300" kern="1200" dirty="0"/>
        </a:p>
      </dsp:txBody>
      <dsp:txXfrm>
        <a:off x="2742373" y="3627246"/>
        <a:ext cx="2071038" cy="9121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A5DD9-2DEC-4341-8E64-9B3BD6530492}">
      <dsp:nvSpPr>
        <dsp:cNvPr id="0" name=""/>
        <dsp:cNvSpPr/>
      </dsp:nvSpPr>
      <dsp:spPr>
        <a:xfrm>
          <a:off x="2600007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Префекционизм</a:t>
          </a:r>
          <a:endParaRPr lang="en-US" sz="2100" kern="1200" dirty="0"/>
        </a:p>
      </dsp:txBody>
      <dsp:txXfrm>
        <a:off x="2635391" y="35384"/>
        <a:ext cx="2103789" cy="1137319"/>
      </dsp:txXfrm>
    </dsp:sp>
    <dsp:sp modelId="{A48F3FC0-3629-4FCE-8E3E-8F458AE56134}">
      <dsp:nvSpPr>
        <dsp:cNvPr id="0" name=""/>
        <dsp:cNvSpPr/>
      </dsp:nvSpPr>
      <dsp:spPr>
        <a:xfrm>
          <a:off x="5741035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Простота</a:t>
          </a:r>
          <a:endParaRPr lang="en-US" sz="2100" kern="1200" dirty="0"/>
        </a:p>
      </dsp:txBody>
      <dsp:txXfrm>
        <a:off x="5776419" y="35384"/>
        <a:ext cx="2103789" cy="1137319"/>
      </dsp:txXfrm>
    </dsp:sp>
    <dsp:sp modelId="{86470AF5-5D8D-436C-9DB0-9863E0D5DA15}">
      <dsp:nvSpPr>
        <dsp:cNvPr id="0" name=""/>
        <dsp:cNvSpPr/>
      </dsp:nvSpPr>
      <dsp:spPr>
        <a:xfrm>
          <a:off x="4804767" y="5134372"/>
          <a:ext cx="906065" cy="906065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C4E07-CD89-4E81-B78B-95646CEB5AB6}">
      <dsp:nvSpPr>
        <dsp:cNvPr id="0" name=""/>
        <dsp:cNvSpPr/>
      </dsp:nvSpPr>
      <dsp:spPr>
        <a:xfrm>
          <a:off x="2539602" y="4755032"/>
          <a:ext cx="5436394" cy="3672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CFE59-F994-4430-8173-7D0ECD014169}">
      <dsp:nvSpPr>
        <dsp:cNvPr id="0" name=""/>
        <dsp:cNvSpPr/>
      </dsp:nvSpPr>
      <dsp:spPr>
        <a:xfrm>
          <a:off x="2600007" y="1473866"/>
          <a:ext cx="2174557" cy="32376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ym typeface="Wingdings" panose="05000000000000000000" pitchFamily="2" charset="2"/>
            </a:rPr>
            <a:t></a:t>
          </a:r>
          <a:endParaRPr lang="en-US" sz="6500" kern="1200" dirty="0"/>
        </a:p>
      </dsp:txBody>
      <dsp:txXfrm>
        <a:off x="2706160" y="1580019"/>
        <a:ext cx="1962251" cy="3025368"/>
      </dsp:txXfrm>
    </dsp:sp>
    <dsp:sp modelId="{C6087C78-B5E9-49D5-BE91-1675EEA93D1A}">
      <dsp:nvSpPr>
        <dsp:cNvPr id="0" name=""/>
        <dsp:cNvSpPr/>
      </dsp:nvSpPr>
      <dsp:spPr>
        <a:xfrm>
          <a:off x="5741035" y="1473866"/>
          <a:ext cx="2174557" cy="32376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ym typeface="Wingdings" panose="05000000000000000000" pitchFamily="2" charset="2"/>
            </a:rPr>
            <a:t></a:t>
          </a:r>
          <a:endParaRPr lang="en-US" sz="6500" kern="1200" dirty="0"/>
        </a:p>
      </dsp:txBody>
      <dsp:txXfrm>
        <a:off x="5847188" y="1580019"/>
        <a:ext cx="1962251" cy="302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B48F8-A53B-4C40-AFC5-EDB837BE9BE3}" type="datetimeFigureOut">
              <a:rPr lang="en-US" smtClean="0"/>
              <a:t>2021-10-23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AF2BE-2468-46FC-BDCE-B5B87174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2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https://resources.sei.cmu.edu/asset_files/TechnicalReport/2020_005_001_650490.pdf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Как, следуя вышесказанным стратегиям, выбирать и модифицировать тактики, паттерны,</a:t>
            </a:r>
            <a:r>
              <a:rPr lang="en-US" dirty="0"/>
              <a:t> best 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2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Отделение ключевой бизнес логики от остального кода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83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Дистилляция бизнес логики – не всегда добро! Надо отказаться? Нет, воспринимаем как инструмент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93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-US" dirty="0"/>
              <a:t>DQT</a:t>
            </a:r>
            <a:endParaRPr lang="ru-RU" dirty="0"/>
          </a:p>
          <a:p>
            <a:r>
              <a:rPr lang="ru-RU" dirty="0"/>
              <a:t>Компромиссы – это мое ИМХО. Цель – показать методологию вывода компромиссов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11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Все данные в сущностях/коллекциях не меняются во время жизненного цикла. Если надо внести изменения, создается новая сущность/коллекция с копированием данных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Устойчивость к багам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Multithreading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6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Полностью нивелирую мои слова</a:t>
            </a:r>
            <a:endParaRPr lang="en-US" dirty="0"/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"предсказуемость" важнее "разумного компромисса"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7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Становимся тем самым злодеем, которые сдерживает креатив</a:t>
            </a:r>
            <a:endParaRPr lang="en-US" dirty="0"/>
          </a:p>
          <a:p>
            <a:r>
              <a:rPr lang="ru-RU" dirty="0"/>
              <a:t>Компромиссы – путь к оптимальному приложению, но и отказ от компромиссов есть компромисс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9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Но мудрость поколений показывает, что истина всегда по середине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0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Compromise Driven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4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Хуже не будет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6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33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29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 же жертвуете пешками в шахматах? А иногда даже ферзями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01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Понятие сложности в конце, так как его сложно измерить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5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2021-10-23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2021-10-23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2021-10-23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2021-10-23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2021-10-23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2021-10-23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2021-10-23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2021-10-23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2021-10-23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2021-10-23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2021-10-23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2021-10-23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sei.cmu.edu/asset_files/TechnicalReport/2020_005_001_650490.pdf" TargetMode="External"/><Relationship Id="rId2" Type="http://schemas.openxmlformats.org/officeDocument/2006/relationships/hyperlink" Target="https://habr.com/en/post/316438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C37B-A390-4822-817B-973B972FCF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TFirsNeue"/>
              </a:rPr>
              <a:t>Монолиты и микросервисы: золотая середина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904CA-6DE7-4799-9296-48FCF2B6BE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AB591-9D58-4B69-AB5B-C5FA96A3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9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1EEB8C-130D-4E6C-8AF1-EAEB64BD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A876CA8-F8CF-4976-B3A2-98DD1376FE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  <a:r>
              <a:rPr lang="ru-RU" dirty="0"/>
              <a:t>«Под его правлением впервые за тысячу лет Анк-Морпорк функционировал. Нельзя сказать, что правление это было особо справедливым или демократичным, зато все работало.»</a:t>
            </a:r>
            <a:r>
              <a:rPr lang="en-US" dirty="0"/>
              <a:t>…</a:t>
            </a:r>
            <a:endParaRPr lang="ru-RU" dirty="0"/>
          </a:p>
        </p:txBody>
      </p:sp>
      <p:pic>
        <p:nvPicPr>
          <p:cNvPr id="1026" name="Picture 2" descr="Пратчетт, Терри — Википедия">
            <a:extLst>
              <a:ext uri="{FF2B5EF4-FFF2-40B4-BE49-F238E27FC236}">
                <a16:creationId xmlns:a16="http://schemas.microsoft.com/office/drawing/2014/main" id="{6813A3EF-C858-4706-B10B-3BDA2E14528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2563" y="1825625"/>
            <a:ext cx="33608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33379-012E-4CC0-9F27-5E11280C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6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BE8B40-6E39-4CEA-B2AD-AB0CC8CE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Начнем со стратегии</a:t>
            </a:r>
            <a:endParaRPr lang="en-US" dirty="0"/>
          </a:p>
        </p:txBody>
      </p:sp>
      <p:pic>
        <p:nvPicPr>
          <p:cNvPr id="11" name="Content Placeholder 10" descr="Man playing chess">
            <a:extLst>
              <a:ext uri="{FF2B5EF4-FFF2-40B4-BE49-F238E27FC236}">
                <a16:creationId xmlns:a16="http://schemas.microsoft.com/office/drawing/2014/main" id="{DDF7E14F-966D-4EB2-BB80-52399BD0E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41" y="1825625"/>
            <a:ext cx="6520518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B13A2-8E2A-46D8-AFD2-EF8BCD9B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7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B8E8-2467-433E-A86C-326E0F9B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DDD </a:t>
            </a:r>
            <a:r>
              <a:rPr lang="ru-RU" dirty="0"/>
              <a:t>Стратегическое Проектирование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15E96-96AD-49E7-ABDD-C5C097789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Единый язык </a:t>
            </a:r>
          </a:p>
          <a:p>
            <a:endParaRPr lang="ru-RU" dirty="0"/>
          </a:p>
          <a:p>
            <a:r>
              <a:rPr lang="ru-RU" dirty="0"/>
              <a:t>Ограниченный контекст</a:t>
            </a:r>
          </a:p>
          <a:p>
            <a:r>
              <a:rPr lang="ru-RU" dirty="0"/>
              <a:t>Карта контекстов</a:t>
            </a:r>
          </a:p>
          <a:p>
            <a:endParaRPr lang="ru-RU" dirty="0"/>
          </a:p>
          <a:p>
            <a:r>
              <a:rPr lang="ru-RU" dirty="0"/>
              <a:t>Предметная область</a:t>
            </a:r>
          </a:p>
          <a:p>
            <a:r>
              <a:rPr lang="ru-RU" dirty="0"/>
              <a:t>Предметная подобласть</a:t>
            </a:r>
          </a:p>
          <a:p>
            <a:r>
              <a:rPr lang="ru-RU" dirty="0"/>
              <a:t>Смысловое ядро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622C-5CAB-4B4B-B7C2-10A52AAF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9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C473-56AD-4E27-BFA0-30B8A5F9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Отказ от принципиальности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5E001-CB69-4757-9376-E31142E0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 descr="Чистый код» Роберт Мартин. Конспект. Как писать понятный и красивый код? /  Хабр">
            <a:extLst>
              <a:ext uri="{FF2B5EF4-FFF2-40B4-BE49-F238E27FC236}">
                <a16:creationId xmlns:a16="http://schemas.microsoft.com/office/drawing/2014/main" id="{599398F2-86EA-4A35-8614-6DFD5B4DCC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3" y="1825625"/>
            <a:ext cx="92828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C76E6E44-FF7B-4996-9E7B-65B6C05B08CE}"/>
              </a:ext>
            </a:extLst>
          </p:cNvPr>
          <p:cNvSpPr/>
          <p:nvPr/>
        </p:nvSpPr>
        <p:spPr>
          <a:xfrm>
            <a:off x="3179826" y="1335325"/>
            <a:ext cx="5832348" cy="5331937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32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09A6-F4AD-4DDA-8366-46DC9F45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есть инструмент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D07C3-E324-4B72-A752-A9242DD5F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Декларативность </a:t>
            </a:r>
            <a:r>
              <a:rPr lang="en-US" dirty="0"/>
              <a:t>vs</a:t>
            </a:r>
            <a:r>
              <a:rPr lang="ru-RU" dirty="0"/>
              <a:t> Императивность</a:t>
            </a:r>
          </a:p>
          <a:p>
            <a:pPr lvl="1"/>
            <a:r>
              <a:rPr lang="ru-RU" dirty="0"/>
              <a:t>Зачем выбирать?</a:t>
            </a:r>
          </a:p>
          <a:p>
            <a:r>
              <a:rPr lang="ru-RU" dirty="0"/>
              <a:t>«Давайте все сделаем на монадах»</a:t>
            </a:r>
          </a:p>
          <a:p>
            <a:pPr lvl="1"/>
            <a:r>
              <a:rPr lang="ru-RU" dirty="0"/>
              <a:t>Зачем все, если нам нужен только </a:t>
            </a:r>
            <a:r>
              <a:rPr lang="en-US" dirty="0"/>
              <a:t>Either </a:t>
            </a:r>
            <a:r>
              <a:rPr lang="ru-RU" dirty="0"/>
              <a:t>и</a:t>
            </a:r>
            <a:r>
              <a:rPr lang="en-US" dirty="0"/>
              <a:t> Optional?</a:t>
            </a:r>
          </a:p>
          <a:p>
            <a:r>
              <a:rPr lang="en-US" dirty="0"/>
              <a:t>TDD</a:t>
            </a:r>
          </a:p>
          <a:p>
            <a:pPr lvl="1"/>
            <a:r>
              <a:rPr lang="ru-RU" dirty="0"/>
              <a:t>Полезен, но не обязателен</a:t>
            </a:r>
          </a:p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56739-99F8-4BA0-BBE5-64A834FC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9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EDF8-8C7B-4DE2-92A2-96556499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Компромиссно Ориентированное Программирование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9FA3-EF79-4A3C-B6D3-A5749DD2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  <p:pic>
        <p:nvPicPr>
          <p:cNvPr id="14" name="Content Placeholder 13" descr="Checkmate move on chessboard">
            <a:extLst>
              <a:ext uri="{FF2B5EF4-FFF2-40B4-BE49-F238E27FC236}">
                <a16:creationId xmlns:a16="http://schemas.microsoft.com/office/drawing/2014/main" id="{7C10A539-73DA-4C47-912F-B727DC04F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98" y="1825625"/>
            <a:ext cx="6552603" cy="4351338"/>
          </a:xfrm>
        </p:spPr>
      </p:pic>
    </p:spTree>
    <p:extLst>
      <p:ext uri="{BB962C8B-B14F-4D97-AF65-F5344CB8AC3E}">
        <p14:creationId xmlns:p14="http://schemas.microsoft.com/office/powerpoint/2010/main" val="1308990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2332-C8AF-4910-8791-241588A8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жертвовать, для достижения цели?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4AC8-AA38-48AE-9BD7-ED0B5AF3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ASR</a:t>
            </a:r>
          </a:p>
          <a:p>
            <a:r>
              <a:rPr lang="ru-RU" dirty="0"/>
              <a:t>Компетенция команды</a:t>
            </a:r>
          </a:p>
          <a:p>
            <a:r>
              <a:rPr lang="ru-RU" dirty="0"/>
              <a:t>«Сложность» бизнес логики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F4F13-8549-490A-81CD-C1AB48C9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8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73CC-07DC-434E-85E7-96E5B6D8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Тактики, Паттерны, </a:t>
            </a:r>
            <a:r>
              <a:rPr lang="en-US" dirty="0"/>
              <a:t>Best Practices</a:t>
            </a:r>
          </a:p>
        </p:txBody>
      </p:sp>
      <p:pic>
        <p:nvPicPr>
          <p:cNvPr id="6" name="Content Placeholder 5" descr="Person holding chess piece">
            <a:extLst>
              <a:ext uri="{FF2B5EF4-FFF2-40B4-BE49-F238E27FC236}">
                <a16:creationId xmlns:a16="http://schemas.microsoft.com/office/drawing/2014/main" id="{9665BE2C-436B-44E3-9018-2BE52C82E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79" y="1825625"/>
            <a:ext cx="573884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A29DF-A163-46C2-8068-5B0A3B22D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61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5C1D-91C0-4351-84A6-9E6D1631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Дистилляция бизнес логики</a:t>
            </a:r>
            <a:endParaRPr lang="en-US" dirty="0"/>
          </a:p>
        </p:txBody>
      </p:sp>
      <p:pic>
        <p:nvPicPr>
          <p:cNvPr id="6" name="Content Placeholder 5" descr="Chess pieces">
            <a:extLst>
              <a:ext uri="{FF2B5EF4-FFF2-40B4-BE49-F238E27FC236}">
                <a16:creationId xmlns:a16="http://schemas.microsoft.com/office/drawing/2014/main" id="{980D86FA-0077-4C6B-9B72-4A6B63ED3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82" y="1825625"/>
            <a:ext cx="922483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EA39D-D766-4C2D-9A1D-4A33E2B1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93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F8A5-0336-4B6C-B539-DEAFBFE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бы не использовать всегда?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7763C-8439-4FDD-9F80-07613F1ED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Необходимость сложных (зачастую инверсивных) конструкций</a:t>
            </a:r>
          </a:p>
          <a:p>
            <a:pPr lvl="1"/>
            <a:r>
              <a:rPr lang="ru-RU" dirty="0"/>
              <a:t>Паттерн «спецификация»</a:t>
            </a:r>
          </a:p>
          <a:p>
            <a:r>
              <a:rPr lang="ru-RU" dirty="0"/>
              <a:t>Влияние на производительность, потребление памяти и проч.</a:t>
            </a:r>
          </a:p>
          <a:p>
            <a:r>
              <a:rPr lang="ru-RU" dirty="0"/>
              <a:t>Лишний «инфраструктурный» код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GetUser</a:t>
            </a:r>
            <a:r>
              <a:rPr lang="en-US" dirty="0"/>
              <a:t>(int id) =&gt; _</a:t>
            </a:r>
            <a:r>
              <a:rPr lang="en-US" dirty="0" err="1"/>
              <a:t>repository.GetUser</a:t>
            </a:r>
            <a:r>
              <a:rPr lang="en-US" dirty="0"/>
              <a:t>(id);</a:t>
            </a:r>
          </a:p>
          <a:p>
            <a:r>
              <a:rPr lang="ru-RU" dirty="0"/>
              <a:t>Теряем «бонусы» от фреймворков</a:t>
            </a:r>
          </a:p>
          <a:p>
            <a:pPr lvl="1"/>
            <a:r>
              <a:rPr lang="ru-RU" dirty="0"/>
              <a:t>Валидация в контроллерах</a:t>
            </a:r>
          </a:p>
          <a:p>
            <a:pPr lvl="1"/>
            <a:r>
              <a:rPr lang="ru-RU" dirty="0"/>
              <a:t>Генерация </a:t>
            </a:r>
            <a:r>
              <a:rPr lang="en-US" dirty="0"/>
              <a:t>DB</a:t>
            </a:r>
          </a:p>
          <a:p>
            <a:r>
              <a:rPr lang="en-US" dirty="0"/>
              <a:t>…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E2C92-529E-48E9-9C17-6EEA6445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FECE-7011-4928-A710-C9A5E980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32329-5797-4A42-92DB-736BF1215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C0B8A-C4F9-4C83-8B4D-D88544AF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94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DB80-1BD5-4E15-B132-E8EB3E13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Компромиссы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4EF9B-540C-421B-8A2F-AF86B02B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Инверсия зависимостей</a:t>
            </a:r>
          </a:p>
          <a:p>
            <a:pPr lvl="1"/>
            <a:r>
              <a:rPr lang="ru-RU" dirty="0"/>
              <a:t>Даже самый «махровый» запрос к БД можно обернуть методом с простым названием</a:t>
            </a:r>
            <a:endParaRPr lang="en-US" dirty="0"/>
          </a:p>
          <a:p>
            <a:r>
              <a:rPr lang="ru-RU" dirty="0"/>
              <a:t>Комментарии «Здесь была бизнес логика» </a:t>
            </a:r>
            <a:r>
              <a:rPr lang="ru-RU" dirty="0">
                <a:sym typeface="Wingdings" panose="05000000000000000000" pitchFamily="2" charset="2"/>
              </a:rPr>
              <a:t></a:t>
            </a:r>
          </a:p>
          <a:p>
            <a:r>
              <a:rPr lang="ru-RU" dirty="0"/>
              <a:t>Признать, что не всю логику можно прокинуть в </a:t>
            </a:r>
            <a:r>
              <a:rPr lang="en-US" dirty="0"/>
              <a:t>Domain/Application </a:t>
            </a:r>
            <a:r>
              <a:rPr lang="ru-RU" dirty="0"/>
              <a:t>слои, например валидация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417E6-083C-47D8-B447-25FD5C6B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6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02D7-0B64-4FF4-8308-473044CF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Иммутабельность</a:t>
            </a:r>
            <a:endParaRPr lang="en-US" dirty="0"/>
          </a:p>
        </p:txBody>
      </p:sp>
      <p:pic>
        <p:nvPicPr>
          <p:cNvPr id="6" name="Content Placeholder 5" descr="A yellow chessboard and chess pieces">
            <a:extLst>
              <a:ext uri="{FF2B5EF4-FFF2-40B4-BE49-F238E27FC236}">
                <a16:creationId xmlns:a16="http://schemas.microsoft.com/office/drawing/2014/main" id="{B661A2D7-65B3-4EFA-A002-56726A1ED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21" y="1825625"/>
            <a:ext cx="772835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1812C-2153-4501-BB32-DBC880EB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3BA2-1E70-46A8-AB78-E25E514E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бы не использовать всегда?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D21AD-9EA8-4F9E-BD22-149380238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Копирование влияет на производительность</a:t>
            </a:r>
            <a:endParaRPr lang="en-US" dirty="0"/>
          </a:p>
          <a:p>
            <a:r>
              <a:rPr lang="ru-RU" dirty="0"/>
              <a:t>Не все ЯП дружественны к иммутабельности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C# </a:t>
            </a:r>
            <a:r>
              <a:rPr lang="ru-RU" dirty="0"/>
              <a:t>есть </a:t>
            </a:r>
            <a:r>
              <a:rPr lang="en-US" dirty="0"/>
              <a:t>get-only properties</a:t>
            </a:r>
            <a:r>
              <a:rPr lang="ru-RU" dirty="0"/>
              <a:t>, </a:t>
            </a:r>
            <a:r>
              <a:rPr lang="en-US" dirty="0"/>
              <a:t>with operator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Kotlin </a:t>
            </a:r>
            <a:r>
              <a:rPr lang="ru-RU" dirty="0"/>
              <a:t>есть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keyword, apply function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Java </a:t>
            </a:r>
            <a:r>
              <a:rPr lang="ru-RU" dirty="0"/>
              <a:t>придется писать руками</a:t>
            </a:r>
          </a:p>
          <a:p>
            <a:r>
              <a:rPr lang="ru-RU" dirty="0"/>
              <a:t>Боль в </a:t>
            </a:r>
            <a:r>
              <a:rPr lang="en-US" dirty="0"/>
              <a:t>stateful </a:t>
            </a:r>
            <a:r>
              <a:rPr lang="ru-RU" dirty="0"/>
              <a:t>приложениях</a:t>
            </a:r>
            <a:endParaRPr lang="en-US" dirty="0"/>
          </a:p>
          <a:p>
            <a:pPr lvl="1"/>
            <a:r>
              <a:rPr lang="ru-RU" dirty="0"/>
              <a:t>Общий список пользователей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1333D-8F2C-4045-B30D-05DA6504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6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5758-296D-4B0C-86C7-DDC37DBE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Компромиссы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C475D-37D9-4C4C-8C60-404394FEB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Плохие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33CFC-66A3-4745-A6B7-A324357700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«Частично» иммутабельные сущности</a:t>
            </a:r>
          </a:p>
          <a:p>
            <a:r>
              <a:rPr lang="ru-RU" dirty="0"/>
              <a:t>Держать сущности иммутабельными, а коллекции мутабельными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13DD74-C9BF-454B-8CAB-96DEA0DA9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Хорошие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6C499E-A482-48CA-AEAC-1EDA604263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Разделение ответственности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Rust</a:t>
            </a:r>
            <a:r>
              <a:rPr lang="ru-RU" dirty="0"/>
              <a:t> возможна только одна </a:t>
            </a:r>
            <a:r>
              <a:rPr lang="en-US" dirty="0"/>
              <a:t>mut </a:t>
            </a:r>
            <a:r>
              <a:rPr lang="ru-RU" dirty="0"/>
              <a:t>ссылка</a:t>
            </a:r>
          </a:p>
          <a:p>
            <a:r>
              <a:rPr lang="ru-RU" dirty="0"/>
              <a:t>Специальные </a:t>
            </a:r>
            <a:r>
              <a:rPr lang="en-US" dirty="0"/>
              <a:t>Immutable Collections</a:t>
            </a:r>
          </a:p>
          <a:p>
            <a:r>
              <a:rPr lang="ru-RU" dirty="0"/>
              <a:t>Разделение на </a:t>
            </a:r>
            <a:r>
              <a:rPr lang="en-US" dirty="0" err="1"/>
              <a:t>ReadOnly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WriteOnly</a:t>
            </a:r>
            <a:r>
              <a:rPr lang="en-US" dirty="0"/>
              <a:t> </a:t>
            </a:r>
            <a:r>
              <a:rPr lang="ru-RU" dirty="0"/>
              <a:t>сущности</a:t>
            </a:r>
          </a:p>
          <a:p>
            <a:pPr lvl="1"/>
            <a:r>
              <a:rPr lang="ru-RU" dirty="0"/>
              <a:t>Паттерн «</a:t>
            </a:r>
            <a:r>
              <a:rPr lang="en-US" dirty="0"/>
              <a:t>Builder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71654-30BA-4E38-A372-84429450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B0C08C-CEE2-4781-A276-EC26DC98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Остальные тактики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9B8F3-D47C-46CC-94AB-08AC0C1C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6A13D6BA-31FF-49CD-A0F3-A160E78CC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438" y="1825625"/>
            <a:ext cx="10291124" cy="4351338"/>
          </a:xfrm>
        </p:spPr>
      </p:pic>
    </p:spTree>
    <p:extLst>
      <p:ext uri="{BB962C8B-B14F-4D97-AF65-F5344CB8AC3E}">
        <p14:creationId xmlns:p14="http://schemas.microsoft.com/office/powerpoint/2010/main" val="2150615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D585-CFC9-4335-A3A3-3A0752F1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команде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F6269-C6F1-47E1-B1FC-96B3559B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9" descr="Checkmate in a chess game">
            <a:extLst>
              <a:ext uri="{FF2B5EF4-FFF2-40B4-BE49-F238E27FC236}">
                <a16:creationId xmlns:a16="http://schemas.microsoft.com/office/drawing/2014/main" id="{C421ED6E-F4E6-4CB4-826D-C28DB12C6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10" y="1825625"/>
            <a:ext cx="5749380" cy="4351338"/>
          </a:xfrm>
        </p:spPr>
      </p:pic>
    </p:spTree>
    <p:extLst>
      <p:ext uri="{BB962C8B-B14F-4D97-AF65-F5344CB8AC3E}">
        <p14:creationId xmlns:p14="http://schemas.microsoft.com/office/powerpoint/2010/main" val="2610708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37319F-4F5C-4284-B0F1-A0F18545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Люди разные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2A7DF0-4ECF-4E2F-99DA-FB0615CAC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«Практики»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3CF6D0-8918-4F51-8D24-D417EDC00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«Умники»</a:t>
            </a:r>
            <a:endParaRPr lang="en-US" dirty="0"/>
          </a:p>
        </p:txBody>
      </p:sp>
      <p:pic>
        <p:nvPicPr>
          <p:cNvPr id="14" name="Content Placeholder 13" descr="Chess pawn with a shadow of a king">
            <a:extLst>
              <a:ext uri="{FF2B5EF4-FFF2-40B4-BE49-F238E27FC236}">
                <a16:creationId xmlns:a16="http://schemas.microsoft.com/office/drawing/2014/main" id="{AE481CFA-2BF0-4AAF-91B3-B6ACDDC00F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34" y="2505075"/>
            <a:ext cx="5157919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CCC6-046D-436D-A415-5C20F19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  <p:pic>
        <p:nvPicPr>
          <p:cNvPr id="16" name="Content Placeholder 15" descr="A purple pawn and a rolling dice">
            <a:extLst>
              <a:ext uri="{FF2B5EF4-FFF2-40B4-BE49-F238E27FC236}">
                <a16:creationId xmlns:a16="http://schemas.microsoft.com/office/drawing/2014/main" id="{071C64D3-A489-471E-B7D8-AC76DDF428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</p:spTree>
    <p:extLst>
      <p:ext uri="{BB962C8B-B14F-4D97-AF65-F5344CB8AC3E}">
        <p14:creationId xmlns:p14="http://schemas.microsoft.com/office/powerpoint/2010/main" val="4174419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7EFA5B0-45E9-4887-B228-851FD7EF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устанавливать «правила»?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003F8D-C838-48EA-A672-30A5652E9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Пишите сами код, многие люди пишут "по аналогии“</a:t>
            </a:r>
            <a:endParaRPr lang="en-US" dirty="0"/>
          </a:p>
          <a:p>
            <a:r>
              <a:rPr lang="en-US" dirty="0"/>
              <a:t>Code Review</a:t>
            </a:r>
            <a:endParaRPr lang="ru-RU" dirty="0"/>
          </a:p>
          <a:p>
            <a:r>
              <a:rPr lang="ru-RU" dirty="0"/>
              <a:t>«Метрики свободы»</a:t>
            </a:r>
          </a:p>
          <a:p>
            <a:pPr lvl="1"/>
            <a:r>
              <a:rPr lang="en-US" dirty="0"/>
              <a:t>70% Code Coverage</a:t>
            </a:r>
            <a:endParaRPr lang="ru-RU" dirty="0"/>
          </a:p>
          <a:p>
            <a:r>
              <a:rPr lang="ru-RU" dirty="0"/>
              <a:t>Разделяй и властвуй</a:t>
            </a:r>
          </a:p>
          <a:p>
            <a:pPr lvl="1"/>
            <a:r>
              <a:rPr lang="en-US" dirty="0"/>
              <a:t>Code Ownership</a:t>
            </a:r>
          </a:p>
          <a:p>
            <a:r>
              <a:rPr lang="ru-RU" dirty="0"/>
              <a:t>Небольшие четкие правила</a:t>
            </a:r>
          </a:p>
          <a:p>
            <a:pPr lvl="1"/>
            <a:r>
              <a:rPr lang="ru-RU" dirty="0"/>
              <a:t>Все сущности в модуле </a:t>
            </a:r>
            <a:r>
              <a:rPr lang="en-US" dirty="0"/>
              <a:t>N </a:t>
            </a:r>
            <a:r>
              <a:rPr lang="ru-RU" dirty="0"/>
              <a:t>должны быть иммутабельны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20E4E-DA2A-4CCA-BF9F-3FDF3520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4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87602A-0CDC-432C-99D5-684C4F98E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126206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3612-C0E0-4E54-BA4B-57E61373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59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87602A-0CDC-432C-99D5-684C4F98E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017526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3612-C0E0-4E54-BA4B-57E61373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4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FFD-F66D-46F7-AF2A-A2B6C5AE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3A700-8A9C-4D47-AEED-9CA3B80FD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B89C2-1D2E-448C-ACB7-C8ADC77B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3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87602A-0CDC-432C-99D5-684C4F98E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155194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3612-C0E0-4E54-BA4B-57E61373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5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9DDB-39B5-4539-9893-98A84749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668ED-CFB6-4985-9DAA-B90F4A3B8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/>
              </a:rPr>
              <a:t>https://habr.com/en/post/316438/</a:t>
            </a:r>
            <a:endParaRPr lang="ru-RU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https://resources.sei.cmu.edu/asset_files/TechnicalReport/2020_005_001_650490.pdf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7C136-9888-4EC9-87F8-61C4B177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4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BE05-0CDB-4691-BBA4-4C317242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ru-RU" dirty="0"/>
              <a:t>Идеальный микросервис?</a:t>
            </a:r>
            <a:endParaRPr lang="en-US" dirty="0"/>
          </a:p>
        </p:txBody>
      </p:sp>
      <p:pic>
        <p:nvPicPr>
          <p:cNvPr id="8" name="Content Placeholder 7" descr="A midsection of a person holding a miniature house">
            <a:extLst>
              <a:ext uri="{FF2B5EF4-FFF2-40B4-BE49-F238E27FC236}">
                <a16:creationId xmlns:a16="http://schemas.microsoft.com/office/drawing/2014/main" id="{85FB6E6F-163B-48C6-AC77-E2ED2E0BC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6" b="13011"/>
          <a:stretch/>
        </p:blipFill>
        <p:spPr>
          <a:xfrm>
            <a:off x="838200" y="1825625"/>
            <a:ext cx="10515600" cy="4351338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12C76-F8A3-406E-84B9-E52B4793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601C9EA-81DF-4DDF-ABD2-806289739EF4}"/>
              </a:ext>
            </a:extLst>
          </p:cNvPr>
          <p:cNvSpPr/>
          <p:nvPr/>
        </p:nvSpPr>
        <p:spPr>
          <a:xfrm>
            <a:off x="7796462" y="1646237"/>
            <a:ext cx="3721769" cy="2901699"/>
          </a:xfrm>
          <a:prstGeom prst="wedgeEllipseCallout">
            <a:avLst>
              <a:gd name="adj1" fmla="val -60731"/>
              <a:gd name="adj2" fmla="val -6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Там говнокод, на нам пофиг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649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3E72-6FA9-4AD6-BAC7-91D3700A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же понять, что наш сервис «микро»?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F260-646F-4B40-9BD3-B60677CD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Bounding Context</a:t>
            </a:r>
          </a:p>
          <a:p>
            <a:r>
              <a:rPr lang="ru-RU" dirty="0"/>
              <a:t>Человеко-часы</a:t>
            </a:r>
          </a:p>
          <a:p>
            <a:r>
              <a:rPr lang="ru-RU"/>
              <a:t>Правило пиццы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1F08-0A28-4758-ABAA-AC776BB6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3E72-6FA9-4AD6-BAC7-91D3700A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же понять, что наш сервис «микро»?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F260-646F-4B40-9BD3-B60677CD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Bounding Context </a:t>
            </a:r>
            <a:r>
              <a:rPr lang="ru-RU" dirty="0"/>
              <a:t>могут быть большими</a:t>
            </a:r>
            <a:endParaRPr lang="en-US" dirty="0"/>
          </a:p>
          <a:p>
            <a:r>
              <a:rPr lang="ru-RU" dirty="0"/>
              <a:t>Человеко-часы: некоторые за 3-6 месяцев столько накодят</a:t>
            </a:r>
          </a:p>
          <a:p>
            <a:r>
              <a:rPr lang="ru-RU" dirty="0"/>
              <a:t>Правило пиццы: ваша команда может быть не из прожорливых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1F08-0A28-4758-ABAA-AC776BB6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3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1CAFBC-AD1D-422C-AB9F-527220C7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Рано или поздно, микросервисы вырастают на столько, что возникает проблема с внутренней архитектурой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7B003D-6BD3-4218-B3D2-AB9BDAC8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A0E50-D2E7-467F-A0FB-03760993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B57D7A-F96E-4B55-9E29-6F2BA2DB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сразу сделать все «правильно»?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2A4FAB-79A5-4010-8E2B-FCD4FD32A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438" y="1825625"/>
            <a:ext cx="102911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D00B-E6E0-4AC9-81AA-D68CD0F6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7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94EA29-B807-4C6F-B8BD-19653C26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Может сразу сделать все «правильно»?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2BEFD4-2D75-473E-B33A-C3D0092CD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304" y="3530377"/>
            <a:ext cx="5181600" cy="941833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/>
              <a:t>Overengineering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6299-3200-416F-AA42-0BE93ED1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A474E1-E282-4402-B910-B07535F6BC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905841"/>
            <a:ext cx="5181600" cy="2190906"/>
          </a:xfr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7ED5FE4-68FA-48CE-BA98-57E3B3501FCA}"/>
              </a:ext>
            </a:extLst>
          </p:cNvPr>
          <p:cNvSpPr/>
          <p:nvPr/>
        </p:nvSpPr>
        <p:spPr>
          <a:xfrm>
            <a:off x="6019800" y="3530377"/>
            <a:ext cx="603504" cy="94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055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0BEF321-F5E3-4F50-B05A-26138DCBB2E7}" vid="{95FE50B4-1C45-4E62-8D05-09C0129D19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</Template>
  <TotalTime>153</TotalTime>
  <Words>720</Words>
  <Application>Microsoft Office PowerPoint</Application>
  <PresentationFormat>Widescreen</PresentationFormat>
  <Paragraphs>180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TTFirsNeue</vt:lpstr>
      <vt:lpstr>Wingdings</vt:lpstr>
      <vt:lpstr>Theme</vt:lpstr>
      <vt:lpstr>Монолиты и микросервисы: золотая середина</vt:lpstr>
      <vt:lpstr>About me</vt:lpstr>
      <vt:lpstr>Podcast</vt:lpstr>
      <vt:lpstr>Идеальный микросервис?</vt:lpstr>
      <vt:lpstr>Как же понять, что наш сервис «микро»?</vt:lpstr>
      <vt:lpstr>Как же понять, что наш сервис «микро»?</vt:lpstr>
      <vt:lpstr>Рано или поздно, микросервисы вырастают на столько, что возникает проблема с внутренней архитектурой</vt:lpstr>
      <vt:lpstr>Может сразу сделать все «правильно»?</vt:lpstr>
      <vt:lpstr>Может сразу сделать все «правильно»?</vt:lpstr>
      <vt:lpstr>Что же делать?</vt:lpstr>
      <vt:lpstr>Начнем со стратегии</vt:lpstr>
      <vt:lpstr>DDD Стратегическое Проектирование</vt:lpstr>
      <vt:lpstr>Отказ от принципиальности</vt:lpstr>
      <vt:lpstr>Все есть инструмент</vt:lpstr>
      <vt:lpstr>Компромиссно Ориентированное Программирование</vt:lpstr>
      <vt:lpstr>Чем жертвовать, для достижения цели?</vt:lpstr>
      <vt:lpstr>Тактики, Паттерны, Best Practices</vt:lpstr>
      <vt:lpstr>Дистилляция бизнес логики</vt:lpstr>
      <vt:lpstr>Почему бы не использовать всегда?</vt:lpstr>
      <vt:lpstr>Компромиссы</vt:lpstr>
      <vt:lpstr>Иммутабельность</vt:lpstr>
      <vt:lpstr>Почему бы не использовать всегда?</vt:lpstr>
      <vt:lpstr>Компромиссы</vt:lpstr>
      <vt:lpstr>Остальные тактики</vt:lpstr>
      <vt:lpstr>Работа в команде</vt:lpstr>
      <vt:lpstr>Люди разные</vt:lpstr>
      <vt:lpstr>Как устанавливать «правила»?</vt:lpstr>
      <vt:lpstr>PowerPoint Presentation</vt:lpstr>
      <vt:lpstr>PowerPoint Presentation</vt:lpstr>
      <vt:lpstr>PowerPoint Presentation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16</cp:revision>
  <dcterms:created xsi:type="dcterms:W3CDTF">2021-10-20T06:35:15Z</dcterms:created>
  <dcterms:modified xsi:type="dcterms:W3CDTF">2021-10-23T11:13:51Z</dcterms:modified>
</cp:coreProperties>
</file>